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BB399-0DE5-4763-ADD0-8224C4C0B94D}" type="datetimeFigureOut">
              <a:rPr lang="es-ES" smtClean="0"/>
              <a:t>24/05/2010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49DCB-0DBC-4CBB-B989-99D3B389381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0 Grupo"/>
          <p:cNvGrpSpPr/>
          <p:nvPr/>
        </p:nvGrpSpPr>
        <p:grpSpPr>
          <a:xfrm>
            <a:off x="503834" y="1634555"/>
            <a:ext cx="8136332" cy="3588890"/>
            <a:chOff x="0" y="2714620"/>
            <a:chExt cx="8136332" cy="3588890"/>
          </a:xfrm>
        </p:grpSpPr>
        <p:pic>
          <p:nvPicPr>
            <p:cNvPr id="5" name="29 Imagen" descr="AntioquiaII.bmp"/>
            <p:cNvPicPr>
              <a:picLocks noChangeAspect="1"/>
            </p:cNvPicPr>
            <p:nvPr/>
          </p:nvPicPr>
          <p:blipFill>
            <a:blip r:embed="rId2" cstate="print">
              <a:grayscl/>
            </a:blip>
            <a:stretch>
              <a:fillRect/>
            </a:stretch>
          </p:blipFill>
          <p:spPr>
            <a:xfrm>
              <a:off x="2714612" y="3500438"/>
              <a:ext cx="2354561" cy="2428916"/>
            </a:xfrm>
            <a:prstGeom prst="rect">
              <a:avLst/>
            </a:prstGeom>
          </p:spPr>
        </p:pic>
        <p:pic>
          <p:nvPicPr>
            <p:cNvPr id="6" name="3 Imagen" descr="suramerica mutata.bmp"/>
            <p:cNvPicPr>
              <a:picLocks noChangeAspect="1"/>
            </p:cNvPicPr>
            <p:nvPr/>
          </p:nvPicPr>
          <p:blipFill>
            <a:blip r:embed="rId3" cstate="print">
              <a:grayscl/>
            </a:blip>
            <a:srcRect/>
            <a:stretch>
              <a:fillRect/>
            </a:stretch>
          </p:blipFill>
          <p:spPr bwMode="auto">
            <a:xfrm>
              <a:off x="0" y="3071810"/>
              <a:ext cx="2307454" cy="3168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7 Conector recto"/>
            <p:cNvCxnSpPr/>
            <p:nvPr/>
          </p:nvCxnSpPr>
          <p:spPr>
            <a:xfrm>
              <a:off x="428596" y="3500438"/>
              <a:ext cx="278608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9 Conector recto"/>
            <p:cNvCxnSpPr/>
            <p:nvPr/>
          </p:nvCxnSpPr>
          <p:spPr>
            <a:xfrm>
              <a:off x="428596" y="3500438"/>
              <a:ext cx="3143272" cy="24288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20 CuadroTexto"/>
            <p:cNvSpPr txBox="1">
              <a:spLocks noChangeArrowheads="1"/>
            </p:cNvSpPr>
            <p:nvPr/>
          </p:nvSpPr>
          <p:spPr bwMode="auto">
            <a:xfrm>
              <a:off x="1000100" y="5715016"/>
              <a:ext cx="14410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400" dirty="0">
                  <a:latin typeface="Calibri" pitchFamily="34" charset="0"/>
                </a:rPr>
                <a:t>Suramérica</a:t>
              </a:r>
              <a:endParaRPr lang="es-ES" sz="1400" dirty="0">
                <a:latin typeface="Calibri" pitchFamily="34" charset="0"/>
              </a:endParaRPr>
            </a:p>
          </p:txBody>
        </p:sp>
        <p:sp>
          <p:nvSpPr>
            <p:cNvPr id="10" name="21 CuadroTexto"/>
            <p:cNvSpPr txBox="1">
              <a:spLocks noChangeArrowheads="1"/>
            </p:cNvSpPr>
            <p:nvPr/>
          </p:nvSpPr>
          <p:spPr bwMode="auto">
            <a:xfrm>
              <a:off x="2714612" y="5929330"/>
              <a:ext cx="248918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400" dirty="0" smtClean="0">
                  <a:latin typeface="Calibri" pitchFamily="34" charset="0"/>
                </a:rPr>
                <a:t>Departamento  de Antioquia</a:t>
              </a:r>
              <a:endParaRPr lang="es-ES" sz="1400" dirty="0">
                <a:latin typeface="Calibri" pitchFamily="34" charset="0"/>
              </a:endParaRPr>
            </a:p>
          </p:txBody>
        </p:sp>
        <p:sp>
          <p:nvSpPr>
            <p:cNvPr id="11" name="20 CuadroTexto"/>
            <p:cNvSpPr txBox="1">
              <a:spLocks noChangeArrowheads="1"/>
            </p:cNvSpPr>
            <p:nvPr/>
          </p:nvSpPr>
          <p:spPr bwMode="auto">
            <a:xfrm>
              <a:off x="142844" y="2857496"/>
              <a:ext cx="144109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400" dirty="0">
                  <a:latin typeface="Calibri" pitchFamily="34" charset="0"/>
                </a:rPr>
                <a:t>Colombia</a:t>
              </a:r>
              <a:endParaRPr lang="es-ES" sz="1400" dirty="0">
                <a:latin typeface="Calibri" pitchFamily="34" charset="0"/>
              </a:endParaRPr>
            </a:p>
          </p:txBody>
        </p:sp>
        <p:pic>
          <p:nvPicPr>
            <p:cNvPr id="12" name="22 Imagen" descr="Porce III_ Titi_final - copia.jpg"/>
            <p:cNvPicPr>
              <a:picLocks noChangeAspect="1"/>
            </p:cNvPicPr>
            <p:nvPr/>
          </p:nvPicPr>
          <p:blipFill>
            <a:blip r:embed="rId4" cstate="print">
              <a:grayscl/>
            </a:blip>
            <a:stretch>
              <a:fillRect/>
            </a:stretch>
          </p:blipFill>
          <p:spPr>
            <a:xfrm>
              <a:off x="5572132" y="2714620"/>
              <a:ext cx="2564200" cy="3588890"/>
            </a:xfrm>
            <a:prstGeom prst="rect">
              <a:avLst/>
            </a:prstGeom>
          </p:spPr>
        </p:pic>
        <p:cxnSp>
          <p:nvCxnSpPr>
            <p:cNvPr id="13" name="16 Conector recto de flecha"/>
            <p:cNvCxnSpPr/>
            <p:nvPr/>
          </p:nvCxnSpPr>
          <p:spPr>
            <a:xfrm flipV="1">
              <a:off x="4286248" y="3786190"/>
              <a:ext cx="1285884" cy="928694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26 Imagen" descr="Porce III_ Titi_final - copia.jpg"/>
            <p:cNvPicPr>
              <a:picLocks noChangeAspect="1"/>
            </p:cNvPicPr>
            <p:nvPr/>
          </p:nvPicPr>
          <p:blipFill>
            <a:blip r:embed="rId5" cstate="print">
              <a:grayscl/>
            </a:blip>
            <a:stretch>
              <a:fillRect/>
            </a:stretch>
          </p:blipFill>
          <p:spPr>
            <a:xfrm>
              <a:off x="4143372" y="4714884"/>
              <a:ext cx="134940" cy="188863"/>
            </a:xfrm>
            <a:prstGeom prst="rect">
              <a:avLst/>
            </a:prstGeom>
          </p:spPr>
        </p:pic>
        <p:sp>
          <p:nvSpPr>
            <p:cNvPr id="15" name="23 CuadroTexto"/>
            <p:cNvSpPr txBox="1">
              <a:spLocks noChangeArrowheads="1"/>
            </p:cNvSpPr>
            <p:nvPr/>
          </p:nvSpPr>
          <p:spPr bwMode="auto">
            <a:xfrm>
              <a:off x="5643570" y="2857496"/>
              <a:ext cx="124459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400" dirty="0" smtClean="0">
                  <a:latin typeface="Calibri" pitchFamily="34" charset="0"/>
                </a:rPr>
                <a:t>Área de estudio</a:t>
              </a:r>
              <a:endParaRPr lang="es-ES" sz="1400" dirty="0">
                <a:latin typeface="Calibri" pitchFamily="34" charset="0"/>
              </a:endParaRPr>
            </a:p>
          </p:txBody>
        </p:sp>
        <p:sp>
          <p:nvSpPr>
            <p:cNvPr id="16" name="23 CuadroTexto"/>
            <p:cNvSpPr txBox="1">
              <a:spLocks noChangeArrowheads="1"/>
            </p:cNvSpPr>
            <p:nvPr/>
          </p:nvSpPr>
          <p:spPr bwMode="auto">
            <a:xfrm>
              <a:off x="6929454" y="5286388"/>
              <a:ext cx="65504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200" dirty="0" smtClean="0">
                  <a:latin typeface="Calibri" pitchFamily="34" charset="0"/>
                </a:rPr>
                <a:t>Amalfi</a:t>
              </a:r>
              <a:endParaRPr lang="es-ES" sz="1200" dirty="0">
                <a:latin typeface="Calibri" pitchFamily="34" charset="0"/>
              </a:endParaRPr>
            </a:p>
          </p:txBody>
        </p:sp>
        <p:sp>
          <p:nvSpPr>
            <p:cNvPr id="17" name="23 CuadroTexto"/>
            <p:cNvSpPr txBox="1">
              <a:spLocks noChangeArrowheads="1"/>
            </p:cNvSpPr>
            <p:nvPr/>
          </p:nvSpPr>
          <p:spPr bwMode="auto">
            <a:xfrm>
              <a:off x="5786446" y="3786190"/>
              <a:ext cx="65504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s-CO" sz="1200" dirty="0" err="1" smtClean="0">
                  <a:latin typeface="Calibri" pitchFamily="34" charset="0"/>
                </a:rPr>
                <a:t>Anori</a:t>
              </a:r>
              <a:endParaRPr lang="es-ES" sz="1200" dirty="0">
                <a:latin typeface="Calibri" pitchFamily="34" charset="0"/>
              </a:endParaRPr>
            </a:p>
          </p:txBody>
        </p:sp>
        <p:cxnSp>
          <p:nvCxnSpPr>
            <p:cNvPr id="18" name="18 Conector recto de flecha"/>
            <p:cNvCxnSpPr/>
            <p:nvPr/>
          </p:nvCxnSpPr>
          <p:spPr>
            <a:xfrm>
              <a:off x="4143372" y="4857760"/>
              <a:ext cx="1428760" cy="857256"/>
            </a:xfrm>
            <a:prstGeom prst="straightConnector1">
              <a:avLst/>
            </a:prstGeom>
            <a:ln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smp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Catalina</dc:creator>
  <cp:lastModifiedBy>Catalina</cp:lastModifiedBy>
  <cp:revision>1</cp:revision>
  <dcterms:created xsi:type="dcterms:W3CDTF">2010-05-24T17:06:39Z</dcterms:created>
  <dcterms:modified xsi:type="dcterms:W3CDTF">2010-05-24T17:07:27Z</dcterms:modified>
</cp:coreProperties>
</file>