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E18FE5-7780-42AA-9911-1B80F5F5012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1B3DBDC-21CD-4C36-A70F-80BAA3E0C1F1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ORIGEN NICC 1</a:t>
          </a:r>
          <a:endParaRPr lang="es-MX" dirty="0">
            <a:solidFill>
              <a:schemeClr val="tx1"/>
            </a:solidFill>
          </a:endParaRPr>
        </a:p>
      </dgm:t>
    </dgm:pt>
    <dgm:pt modelId="{AAC5679E-ADA3-438D-A6EA-0CC5E7C73F0F}" type="parTrans" cxnId="{A0124E10-5C9A-487F-9B31-F9A9E32B3678}">
      <dgm:prSet/>
      <dgm:spPr/>
      <dgm:t>
        <a:bodyPr/>
        <a:lstStyle/>
        <a:p>
          <a:endParaRPr lang="es-MX"/>
        </a:p>
      </dgm:t>
    </dgm:pt>
    <dgm:pt modelId="{A10B2F49-3B69-4F10-B35E-5DADF284CD71}" type="sibTrans" cxnId="{A0124E10-5C9A-487F-9B31-F9A9E32B3678}">
      <dgm:prSet/>
      <dgm:spPr/>
      <dgm:t>
        <a:bodyPr/>
        <a:lstStyle/>
        <a:p>
          <a:endParaRPr lang="es-MX"/>
        </a:p>
      </dgm:t>
    </dgm:pt>
    <dgm:pt modelId="{1E67155A-5FEE-409F-AA78-65B06A0BF3B7}" type="asst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IFAC (Alemania 1977)</a:t>
          </a:r>
          <a:endParaRPr lang="es-MX" dirty="0">
            <a:solidFill>
              <a:schemeClr val="tx1"/>
            </a:solidFill>
          </a:endParaRPr>
        </a:p>
      </dgm:t>
    </dgm:pt>
    <dgm:pt modelId="{4561656C-5A85-412D-B199-90340D71C239}" type="parTrans" cxnId="{1AA95383-75C0-4438-9133-3E670FB74DA2}">
      <dgm:prSet/>
      <dgm:spPr/>
      <dgm:t>
        <a:bodyPr/>
        <a:lstStyle/>
        <a:p>
          <a:endParaRPr lang="es-MX"/>
        </a:p>
      </dgm:t>
    </dgm:pt>
    <dgm:pt modelId="{623CED1E-C73E-42A8-9032-3C83B38F2FAF}" type="sibTrans" cxnId="{1AA95383-75C0-4438-9133-3E670FB74DA2}">
      <dgm:prSet/>
      <dgm:spPr/>
      <dgm:t>
        <a:bodyPr/>
        <a:lstStyle/>
        <a:p>
          <a:endParaRPr lang="es-MX"/>
        </a:p>
      </dgm:t>
    </dgm:pt>
    <dgm:pt modelId="{2629C96E-56BF-43F0-A798-F419162F4CFB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IAESB </a:t>
          </a:r>
          <a:endParaRPr lang="es-MX" dirty="0">
            <a:solidFill>
              <a:schemeClr val="tx1"/>
            </a:solidFill>
          </a:endParaRPr>
        </a:p>
      </dgm:t>
    </dgm:pt>
    <dgm:pt modelId="{F3CFD9C0-38FB-475A-977A-1D0B72840AA8}" type="parTrans" cxnId="{8AE940E8-BE66-4AC2-AA35-522F959B79E5}">
      <dgm:prSet/>
      <dgm:spPr/>
      <dgm:t>
        <a:bodyPr/>
        <a:lstStyle/>
        <a:p>
          <a:endParaRPr lang="es-MX"/>
        </a:p>
      </dgm:t>
    </dgm:pt>
    <dgm:pt modelId="{10AFB303-C47A-4EF9-9766-A61433CDF41B}" type="sibTrans" cxnId="{8AE940E8-BE66-4AC2-AA35-522F959B79E5}">
      <dgm:prSet/>
      <dgm:spPr/>
      <dgm:t>
        <a:bodyPr/>
        <a:lstStyle/>
        <a:p>
          <a:endParaRPr lang="es-MX"/>
        </a:p>
      </dgm:t>
    </dgm:pt>
    <dgm:pt modelId="{A5E96C5F-4B36-46DE-9C3B-C6BD2275110E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IESBA</a:t>
          </a:r>
          <a:endParaRPr lang="es-MX" dirty="0">
            <a:solidFill>
              <a:schemeClr val="tx1"/>
            </a:solidFill>
          </a:endParaRPr>
        </a:p>
      </dgm:t>
    </dgm:pt>
    <dgm:pt modelId="{3E742D65-10C6-4155-ABA4-978F45F7FBF9}" type="parTrans" cxnId="{3FB7765E-1924-487C-BCA7-1FD5A42EAC4A}">
      <dgm:prSet/>
      <dgm:spPr/>
      <dgm:t>
        <a:bodyPr/>
        <a:lstStyle/>
        <a:p>
          <a:endParaRPr lang="es-MX"/>
        </a:p>
      </dgm:t>
    </dgm:pt>
    <dgm:pt modelId="{807DFF5A-24C7-4B98-8B5B-9F09104FD3F8}" type="sibTrans" cxnId="{3FB7765E-1924-487C-BCA7-1FD5A42EAC4A}">
      <dgm:prSet/>
      <dgm:spPr/>
      <dgm:t>
        <a:bodyPr/>
        <a:lstStyle/>
        <a:p>
          <a:endParaRPr lang="es-MX"/>
        </a:p>
      </dgm:t>
    </dgm:pt>
    <dgm:pt modelId="{AE5B0969-D03C-458A-9272-68D113508083}">
      <dgm:prSet phldrT="[Texto]"/>
      <dgm:spPr/>
      <dgm:t>
        <a:bodyPr/>
        <a:lstStyle/>
        <a:p>
          <a:endParaRPr lang="es-ES" dirty="0" smtClean="0"/>
        </a:p>
        <a:p>
          <a:r>
            <a:rPr lang="es-ES" dirty="0" smtClean="0">
              <a:solidFill>
                <a:schemeClr val="tx1"/>
              </a:solidFill>
            </a:rPr>
            <a:t>IAASB</a:t>
          </a:r>
        </a:p>
      </dgm:t>
    </dgm:pt>
    <dgm:pt modelId="{558186C7-8269-4C07-8953-9F44A3A05FFF}" type="parTrans" cxnId="{B0F7B7A9-03E9-4919-AEF2-7C7312A348D4}">
      <dgm:prSet/>
      <dgm:spPr/>
      <dgm:t>
        <a:bodyPr/>
        <a:lstStyle/>
        <a:p>
          <a:endParaRPr lang="es-MX"/>
        </a:p>
      </dgm:t>
    </dgm:pt>
    <dgm:pt modelId="{6027BBF1-1EEF-430B-86D7-D6E1536C1093}" type="sibTrans" cxnId="{B0F7B7A9-03E9-4919-AEF2-7C7312A348D4}">
      <dgm:prSet/>
      <dgm:spPr/>
      <dgm:t>
        <a:bodyPr/>
        <a:lstStyle/>
        <a:p>
          <a:endParaRPr lang="es-MX"/>
        </a:p>
      </dgm:t>
    </dgm:pt>
    <dgm:pt modelId="{E25B80D5-CD34-4ED0-90BB-2696BC4EE2ED}" type="asst">
      <dgm:prSet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Normas Educación </a:t>
          </a:r>
          <a:endParaRPr lang="es-MX" dirty="0">
            <a:solidFill>
              <a:schemeClr val="tx1"/>
            </a:solidFill>
          </a:endParaRPr>
        </a:p>
      </dgm:t>
    </dgm:pt>
    <dgm:pt modelId="{FBFBF122-41D4-492A-9DE5-4526948D5692}" type="parTrans" cxnId="{34A9DCDD-BBE4-4D49-ABF3-7AA140E80A79}">
      <dgm:prSet/>
      <dgm:spPr/>
      <dgm:t>
        <a:bodyPr/>
        <a:lstStyle/>
        <a:p>
          <a:endParaRPr lang="es-MX"/>
        </a:p>
      </dgm:t>
    </dgm:pt>
    <dgm:pt modelId="{D133D436-3669-4C2E-8D77-17FA59562862}" type="sibTrans" cxnId="{34A9DCDD-BBE4-4D49-ABF3-7AA140E80A79}">
      <dgm:prSet/>
      <dgm:spPr/>
      <dgm:t>
        <a:bodyPr/>
        <a:lstStyle/>
        <a:p>
          <a:endParaRPr lang="es-MX"/>
        </a:p>
      </dgm:t>
    </dgm:pt>
    <dgm:pt modelId="{043932F5-17DA-40A0-AE23-B5A6475A2F00}" type="asst">
      <dgm:prSet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Normas Éticas </a:t>
          </a:r>
          <a:endParaRPr lang="es-MX" dirty="0">
            <a:solidFill>
              <a:schemeClr val="tx1"/>
            </a:solidFill>
          </a:endParaRPr>
        </a:p>
      </dgm:t>
    </dgm:pt>
    <dgm:pt modelId="{A6095D88-CC1C-43C1-B2F8-12A2677E3184}" type="parTrans" cxnId="{70C383BE-87CD-4F82-855B-6AEFED16FD32}">
      <dgm:prSet/>
      <dgm:spPr/>
      <dgm:t>
        <a:bodyPr/>
        <a:lstStyle/>
        <a:p>
          <a:endParaRPr lang="es-MX"/>
        </a:p>
      </dgm:t>
    </dgm:pt>
    <dgm:pt modelId="{D3477757-E38B-4F27-9D05-EE0F135FAB10}" type="sibTrans" cxnId="{70C383BE-87CD-4F82-855B-6AEFED16FD32}">
      <dgm:prSet/>
      <dgm:spPr/>
      <dgm:t>
        <a:bodyPr/>
        <a:lstStyle/>
        <a:p>
          <a:endParaRPr lang="es-MX"/>
        </a:p>
      </dgm:t>
    </dgm:pt>
    <dgm:pt modelId="{E0A82E20-7FBB-4F8A-BA0F-FBB5BBED1FBF}" type="asst">
      <dgm:prSet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Normas Auditoria, ISAE, ISRE, ISRS, NICC1</a:t>
          </a:r>
          <a:endParaRPr lang="es-MX" dirty="0">
            <a:solidFill>
              <a:schemeClr val="tx1"/>
            </a:solidFill>
          </a:endParaRPr>
        </a:p>
      </dgm:t>
    </dgm:pt>
    <dgm:pt modelId="{1FE079BE-F9AD-48B4-979E-5642D6820E80}" type="parTrans" cxnId="{625D1741-3756-493A-91A0-5D4ECD46AB13}">
      <dgm:prSet/>
      <dgm:spPr/>
      <dgm:t>
        <a:bodyPr/>
        <a:lstStyle/>
        <a:p>
          <a:endParaRPr lang="es-MX"/>
        </a:p>
      </dgm:t>
    </dgm:pt>
    <dgm:pt modelId="{82C49F78-C750-4BFD-9085-976122FDA4D1}" type="sibTrans" cxnId="{625D1741-3756-493A-91A0-5D4ECD46AB13}">
      <dgm:prSet/>
      <dgm:spPr/>
      <dgm:t>
        <a:bodyPr/>
        <a:lstStyle/>
        <a:p>
          <a:endParaRPr lang="es-MX"/>
        </a:p>
      </dgm:t>
    </dgm:pt>
    <dgm:pt modelId="{4C33C9B3-F065-497B-BA81-4529E5C69963}">
      <dgm:prSet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IPSASB</a:t>
          </a:r>
          <a:endParaRPr lang="es-MX" dirty="0">
            <a:solidFill>
              <a:schemeClr val="tx1"/>
            </a:solidFill>
          </a:endParaRPr>
        </a:p>
      </dgm:t>
    </dgm:pt>
    <dgm:pt modelId="{C4159D0A-622A-463F-8632-BC6F8B007FE7}" type="parTrans" cxnId="{FFACCBAF-28B6-4B75-85EB-3BA1630A528B}">
      <dgm:prSet/>
      <dgm:spPr/>
      <dgm:t>
        <a:bodyPr/>
        <a:lstStyle/>
        <a:p>
          <a:endParaRPr lang="es-MX"/>
        </a:p>
      </dgm:t>
    </dgm:pt>
    <dgm:pt modelId="{9267CB80-4EE6-420A-8735-5766B33C0179}" type="sibTrans" cxnId="{FFACCBAF-28B6-4B75-85EB-3BA1630A528B}">
      <dgm:prSet/>
      <dgm:spPr/>
      <dgm:t>
        <a:bodyPr/>
        <a:lstStyle/>
        <a:p>
          <a:endParaRPr lang="es-MX"/>
        </a:p>
      </dgm:t>
    </dgm:pt>
    <dgm:pt modelId="{7F895FDB-3A58-48CA-825D-A713B80323AC}" type="asst">
      <dgm:prSet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Normas Sector Publico </a:t>
          </a:r>
          <a:endParaRPr lang="es-MX" dirty="0">
            <a:solidFill>
              <a:schemeClr val="tx1"/>
            </a:solidFill>
          </a:endParaRPr>
        </a:p>
      </dgm:t>
    </dgm:pt>
    <dgm:pt modelId="{047C0B8B-C2BA-46F0-B3DF-D1F543851776}" type="parTrans" cxnId="{AE20CCC7-48CF-46BA-87AE-99D642E37F20}">
      <dgm:prSet/>
      <dgm:spPr/>
      <dgm:t>
        <a:bodyPr/>
        <a:lstStyle/>
        <a:p>
          <a:endParaRPr lang="es-MX"/>
        </a:p>
      </dgm:t>
    </dgm:pt>
    <dgm:pt modelId="{CA4FF330-37AF-4061-AF17-5C450FEB77E7}" type="sibTrans" cxnId="{AE20CCC7-48CF-46BA-87AE-99D642E37F20}">
      <dgm:prSet/>
      <dgm:spPr/>
      <dgm:t>
        <a:bodyPr/>
        <a:lstStyle/>
        <a:p>
          <a:endParaRPr lang="es-MX"/>
        </a:p>
      </dgm:t>
    </dgm:pt>
    <dgm:pt modelId="{DC7A885D-AC64-436D-92BA-45B6B2C69064}" type="pres">
      <dgm:prSet presAssocID="{EDE18FE5-7780-42AA-9911-1B80F5F501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1890FA0-B22F-4666-A027-741F3D7DC949}" type="pres">
      <dgm:prSet presAssocID="{01B3DBDC-21CD-4C36-A70F-80BAA3E0C1F1}" presName="hierRoot1" presStyleCnt="0">
        <dgm:presLayoutVars>
          <dgm:hierBranch val="init"/>
        </dgm:presLayoutVars>
      </dgm:prSet>
      <dgm:spPr/>
    </dgm:pt>
    <dgm:pt modelId="{6A1C98ED-1392-48C2-8E36-FFC6192F8D22}" type="pres">
      <dgm:prSet presAssocID="{01B3DBDC-21CD-4C36-A70F-80BAA3E0C1F1}" presName="rootComposite1" presStyleCnt="0"/>
      <dgm:spPr/>
    </dgm:pt>
    <dgm:pt modelId="{39FA5403-CB8B-4757-9CFD-1C6A98C33830}" type="pres">
      <dgm:prSet presAssocID="{01B3DBDC-21CD-4C36-A70F-80BAA3E0C1F1}" presName="rootText1" presStyleLbl="node0" presStyleIdx="0" presStyleCnt="1">
        <dgm:presLayoutVars>
          <dgm:chPref val="3"/>
        </dgm:presLayoutVars>
      </dgm:prSet>
      <dgm:spPr/>
    </dgm:pt>
    <dgm:pt modelId="{628F091C-D395-4D26-BB91-0ADA9FEA160A}" type="pres">
      <dgm:prSet presAssocID="{01B3DBDC-21CD-4C36-A70F-80BAA3E0C1F1}" presName="rootConnector1" presStyleLbl="node1" presStyleIdx="0" presStyleCnt="0"/>
      <dgm:spPr/>
    </dgm:pt>
    <dgm:pt modelId="{30D65CCB-1790-41E6-A579-E90500A665A5}" type="pres">
      <dgm:prSet presAssocID="{01B3DBDC-21CD-4C36-A70F-80BAA3E0C1F1}" presName="hierChild2" presStyleCnt="0"/>
      <dgm:spPr/>
    </dgm:pt>
    <dgm:pt modelId="{B3062FFA-0886-4CB0-8E42-A60C2146EA03}" type="pres">
      <dgm:prSet presAssocID="{F3CFD9C0-38FB-475A-977A-1D0B72840AA8}" presName="Name64" presStyleLbl="parChTrans1D2" presStyleIdx="0" presStyleCnt="5"/>
      <dgm:spPr/>
    </dgm:pt>
    <dgm:pt modelId="{A6AB33D2-EAFC-4841-B1B4-8B2B1D81EF2E}" type="pres">
      <dgm:prSet presAssocID="{2629C96E-56BF-43F0-A798-F419162F4CFB}" presName="hierRoot2" presStyleCnt="0">
        <dgm:presLayoutVars>
          <dgm:hierBranch val="init"/>
        </dgm:presLayoutVars>
      </dgm:prSet>
      <dgm:spPr/>
    </dgm:pt>
    <dgm:pt modelId="{37968288-0217-4099-8C1F-6AB09A1F8D55}" type="pres">
      <dgm:prSet presAssocID="{2629C96E-56BF-43F0-A798-F419162F4CFB}" presName="rootComposite" presStyleCnt="0"/>
      <dgm:spPr/>
    </dgm:pt>
    <dgm:pt modelId="{3F0757A6-3552-41C8-BF29-1C98C74CF836}" type="pres">
      <dgm:prSet presAssocID="{2629C96E-56BF-43F0-A798-F419162F4CFB}" presName="rootText" presStyleLbl="node2" presStyleIdx="0" presStyleCnt="4">
        <dgm:presLayoutVars>
          <dgm:chPref val="3"/>
        </dgm:presLayoutVars>
      </dgm:prSet>
      <dgm:spPr/>
    </dgm:pt>
    <dgm:pt modelId="{2711B814-E61D-42FE-99D3-B5B6E12ED63B}" type="pres">
      <dgm:prSet presAssocID="{2629C96E-56BF-43F0-A798-F419162F4CFB}" presName="rootConnector" presStyleLbl="node2" presStyleIdx="0" presStyleCnt="4"/>
      <dgm:spPr/>
    </dgm:pt>
    <dgm:pt modelId="{383CB797-D9E2-45CD-B3DE-D27D93A8C468}" type="pres">
      <dgm:prSet presAssocID="{2629C96E-56BF-43F0-A798-F419162F4CFB}" presName="hierChild4" presStyleCnt="0"/>
      <dgm:spPr/>
    </dgm:pt>
    <dgm:pt modelId="{6568B862-06D7-4A63-A234-A7A578782390}" type="pres">
      <dgm:prSet presAssocID="{2629C96E-56BF-43F0-A798-F419162F4CFB}" presName="hierChild5" presStyleCnt="0"/>
      <dgm:spPr/>
    </dgm:pt>
    <dgm:pt modelId="{58B3B74A-9BB4-45E1-BC77-0F92F9786182}" type="pres">
      <dgm:prSet presAssocID="{FBFBF122-41D4-492A-9DE5-4526948D5692}" presName="Name115" presStyleLbl="parChTrans1D3" presStyleIdx="0" presStyleCnt="4"/>
      <dgm:spPr/>
    </dgm:pt>
    <dgm:pt modelId="{CA2E05DA-CAFC-4382-81F3-86CE9585D8C7}" type="pres">
      <dgm:prSet presAssocID="{E25B80D5-CD34-4ED0-90BB-2696BC4EE2ED}" presName="hierRoot3" presStyleCnt="0">
        <dgm:presLayoutVars>
          <dgm:hierBranch val="init"/>
        </dgm:presLayoutVars>
      </dgm:prSet>
      <dgm:spPr/>
    </dgm:pt>
    <dgm:pt modelId="{9D2E4168-C717-4E05-9A6A-57FBCED27521}" type="pres">
      <dgm:prSet presAssocID="{E25B80D5-CD34-4ED0-90BB-2696BC4EE2ED}" presName="rootComposite3" presStyleCnt="0"/>
      <dgm:spPr/>
    </dgm:pt>
    <dgm:pt modelId="{93F0D809-1472-4C2B-B48F-AE3168531E83}" type="pres">
      <dgm:prSet presAssocID="{E25B80D5-CD34-4ED0-90BB-2696BC4EE2ED}" presName="rootText3" presStyleLbl="asst2" presStyleIdx="0" presStyleCnt="4" custLinFactNeighborX="10938" custLinFactNeighborY="1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BBF0A17-AA9E-40F2-A54C-D6512F47DD25}" type="pres">
      <dgm:prSet presAssocID="{E25B80D5-CD34-4ED0-90BB-2696BC4EE2ED}" presName="rootConnector3" presStyleLbl="asst2" presStyleIdx="0" presStyleCnt="4"/>
      <dgm:spPr/>
    </dgm:pt>
    <dgm:pt modelId="{3342410B-7642-4B39-A10D-5DF6F8C334FF}" type="pres">
      <dgm:prSet presAssocID="{E25B80D5-CD34-4ED0-90BB-2696BC4EE2ED}" presName="hierChild6" presStyleCnt="0"/>
      <dgm:spPr/>
    </dgm:pt>
    <dgm:pt modelId="{EF3229DC-A24D-42CB-ADE6-464E216B51D9}" type="pres">
      <dgm:prSet presAssocID="{E25B80D5-CD34-4ED0-90BB-2696BC4EE2ED}" presName="hierChild7" presStyleCnt="0"/>
      <dgm:spPr/>
    </dgm:pt>
    <dgm:pt modelId="{E428A9AA-EA48-4518-A480-5FE14139BEA8}" type="pres">
      <dgm:prSet presAssocID="{3E742D65-10C6-4155-ABA4-978F45F7FBF9}" presName="Name64" presStyleLbl="parChTrans1D2" presStyleIdx="1" presStyleCnt="5"/>
      <dgm:spPr/>
    </dgm:pt>
    <dgm:pt modelId="{A0C040B9-D9C9-479B-8D6C-4EF242E26689}" type="pres">
      <dgm:prSet presAssocID="{A5E96C5F-4B36-46DE-9C3B-C6BD2275110E}" presName="hierRoot2" presStyleCnt="0">
        <dgm:presLayoutVars>
          <dgm:hierBranch val="init"/>
        </dgm:presLayoutVars>
      </dgm:prSet>
      <dgm:spPr/>
    </dgm:pt>
    <dgm:pt modelId="{3FB31E8B-84A3-4DFE-810A-2560DAE1C2A0}" type="pres">
      <dgm:prSet presAssocID="{A5E96C5F-4B36-46DE-9C3B-C6BD2275110E}" presName="rootComposite" presStyleCnt="0"/>
      <dgm:spPr/>
    </dgm:pt>
    <dgm:pt modelId="{AB539550-B79C-4E3F-BD0F-6447D86D9CD3}" type="pres">
      <dgm:prSet presAssocID="{A5E96C5F-4B36-46DE-9C3B-C6BD2275110E}" presName="rootText" presStyleLbl="node2" presStyleIdx="1" presStyleCnt="4">
        <dgm:presLayoutVars>
          <dgm:chPref val="3"/>
        </dgm:presLayoutVars>
      </dgm:prSet>
      <dgm:spPr/>
    </dgm:pt>
    <dgm:pt modelId="{E2D55780-B54B-4FB0-BFBC-1D4856B7B34A}" type="pres">
      <dgm:prSet presAssocID="{A5E96C5F-4B36-46DE-9C3B-C6BD2275110E}" presName="rootConnector" presStyleLbl="node2" presStyleIdx="1" presStyleCnt="4"/>
      <dgm:spPr/>
    </dgm:pt>
    <dgm:pt modelId="{2F26D923-CD23-4C07-8900-999A3C645D76}" type="pres">
      <dgm:prSet presAssocID="{A5E96C5F-4B36-46DE-9C3B-C6BD2275110E}" presName="hierChild4" presStyleCnt="0"/>
      <dgm:spPr/>
    </dgm:pt>
    <dgm:pt modelId="{AF75E6A0-638A-4007-92B2-AC46D2E1D74E}" type="pres">
      <dgm:prSet presAssocID="{A5E96C5F-4B36-46DE-9C3B-C6BD2275110E}" presName="hierChild5" presStyleCnt="0"/>
      <dgm:spPr/>
    </dgm:pt>
    <dgm:pt modelId="{0A630196-6CBC-48E8-A99C-79F713EB9757}" type="pres">
      <dgm:prSet presAssocID="{A6095D88-CC1C-43C1-B2F8-12A2677E3184}" presName="Name115" presStyleLbl="parChTrans1D3" presStyleIdx="1" presStyleCnt="4"/>
      <dgm:spPr/>
    </dgm:pt>
    <dgm:pt modelId="{952F4C60-2C6F-438E-8B80-D6579D75A244}" type="pres">
      <dgm:prSet presAssocID="{043932F5-17DA-40A0-AE23-B5A6475A2F00}" presName="hierRoot3" presStyleCnt="0">
        <dgm:presLayoutVars>
          <dgm:hierBranch val="init"/>
        </dgm:presLayoutVars>
      </dgm:prSet>
      <dgm:spPr/>
    </dgm:pt>
    <dgm:pt modelId="{E4C2D639-8B44-4476-AFA1-64F6D68BC5D2}" type="pres">
      <dgm:prSet presAssocID="{043932F5-17DA-40A0-AE23-B5A6475A2F00}" presName="rootComposite3" presStyleCnt="0"/>
      <dgm:spPr/>
    </dgm:pt>
    <dgm:pt modelId="{8EBCFB9D-0C50-42EF-9E0E-6B8E5C13745B}" type="pres">
      <dgm:prSet presAssocID="{043932F5-17DA-40A0-AE23-B5A6475A2F00}" presName="rootText3" presStyleLbl="asst2" presStyleIdx="1" presStyleCnt="4">
        <dgm:presLayoutVars>
          <dgm:chPref val="3"/>
        </dgm:presLayoutVars>
      </dgm:prSet>
      <dgm:spPr/>
    </dgm:pt>
    <dgm:pt modelId="{F28F2AA7-F340-44FA-BDD4-F5247B57EBA0}" type="pres">
      <dgm:prSet presAssocID="{043932F5-17DA-40A0-AE23-B5A6475A2F00}" presName="rootConnector3" presStyleLbl="asst2" presStyleIdx="1" presStyleCnt="4"/>
      <dgm:spPr/>
    </dgm:pt>
    <dgm:pt modelId="{7E51B7B5-5DBE-4FA2-BD5E-D49825251AE1}" type="pres">
      <dgm:prSet presAssocID="{043932F5-17DA-40A0-AE23-B5A6475A2F00}" presName="hierChild6" presStyleCnt="0"/>
      <dgm:spPr/>
    </dgm:pt>
    <dgm:pt modelId="{C61B6B9C-875C-40A6-8D1D-D6E8F181CB00}" type="pres">
      <dgm:prSet presAssocID="{043932F5-17DA-40A0-AE23-B5A6475A2F00}" presName="hierChild7" presStyleCnt="0"/>
      <dgm:spPr/>
    </dgm:pt>
    <dgm:pt modelId="{9BE47ECB-82EF-4FD4-AA5B-CF1F789026F8}" type="pres">
      <dgm:prSet presAssocID="{C4159D0A-622A-463F-8632-BC6F8B007FE7}" presName="Name64" presStyleLbl="parChTrans1D2" presStyleIdx="2" presStyleCnt="5"/>
      <dgm:spPr/>
    </dgm:pt>
    <dgm:pt modelId="{684BF36B-5ED5-4A74-911D-4D5664521BB8}" type="pres">
      <dgm:prSet presAssocID="{4C33C9B3-F065-497B-BA81-4529E5C69963}" presName="hierRoot2" presStyleCnt="0">
        <dgm:presLayoutVars>
          <dgm:hierBranch val="init"/>
        </dgm:presLayoutVars>
      </dgm:prSet>
      <dgm:spPr/>
    </dgm:pt>
    <dgm:pt modelId="{99C5973D-D26B-467E-A5A4-B51F0F812D08}" type="pres">
      <dgm:prSet presAssocID="{4C33C9B3-F065-497B-BA81-4529E5C69963}" presName="rootComposite" presStyleCnt="0"/>
      <dgm:spPr/>
    </dgm:pt>
    <dgm:pt modelId="{05F4280F-262C-43BD-A898-DEC25694F5B2}" type="pres">
      <dgm:prSet presAssocID="{4C33C9B3-F065-497B-BA81-4529E5C6996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9BF5ADA-00B9-4DE2-A8C2-1891828BC735}" type="pres">
      <dgm:prSet presAssocID="{4C33C9B3-F065-497B-BA81-4529E5C69963}" presName="rootConnector" presStyleLbl="node2" presStyleIdx="2" presStyleCnt="4"/>
      <dgm:spPr/>
    </dgm:pt>
    <dgm:pt modelId="{41303CF3-6BFA-4088-84E1-285814501DBF}" type="pres">
      <dgm:prSet presAssocID="{4C33C9B3-F065-497B-BA81-4529E5C69963}" presName="hierChild4" presStyleCnt="0"/>
      <dgm:spPr/>
    </dgm:pt>
    <dgm:pt modelId="{50F4ACC2-1D33-480B-9422-601BE4EBD09B}" type="pres">
      <dgm:prSet presAssocID="{4C33C9B3-F065-497B-BA81-4529E5C69963}" presName="hierChild5" presStyleCnt="0"/>
      <dgm:spPr/>
    </dgm:pt>
    <dgm:pt modelId="{96780412-A252-4789-A3CA-F6D210F21810}" type="pres">
      <dgm:prSet presAssocID="{047C0B8B-C2BA-46F0-B3DF-D1F543851776}" presName="Name115" presStyleLbl="parChTrans1D3" presStyleIdx="2" presStyleCnt="4"/>
      <dgm:spPr/>
    </dgm:pt>
    <dgm:pt modelId="{37B67F5D-334A-49A6-B043-C2C4163169BE}" type="pres">
      <dgm:prSet presAssocID="{7F895FDB-3A58-48CA-825D-A713B80323AC}" presName="hierRoot3" presStyleCnt="0">
        <dgm:presLayoutVars>
          <dgm:hierBranch val="init"/>
        </dgm:presLayoutVars>
      </dgm:prSet>
      <dgm:spPr/>
    </dgm:pt>
    <dgm:pt modelId="{50FDB9FB-C9FE-41AA-8906-2AA8088233F5}" type="pres">
      <dgm:prSet presAssocID="{7F895FDB-3A58-48CA-825D-A713B80323AC}" presName="rootComposite3" presStyleCnt="0"/>
      <dgm:spPr/>
    </dgm:pt>
    <dgm:pt modelId="{37C598BF-67D8-444F-9920-31E40DBB8F2C}" type="pres">
      <dgm:prSet presAssocID="{7F895FDB-3A58-48CA-825D-A713B80323AC}" presName="rootText3" presStyleLbl="asst2" presStyleIdx="2" presStyleCnt="4">
        <dgm:presLayoutVars>
          <dgm:chPref val="3"/>
        </dgm:presLayoutVars>
      </dgm:prSet>
      <dgm:spPr/>
    </dgm:pt>
    <dgm:pt modelId="{5CDE9D04-CA76-4270-A6BB-C04DAAC0F74E}" type="pres">
      <dgm:prSet presAssocID="{7F895FDB-3A58-48CA-825D-A713B80323AC}" presName="rootConnector3" presStyleLbl="asst2" presStyleIdx="2" presStyleCnt="4"/>
      <dgm:spPr/>
    </dgm:pt>
    <dgm:pt modelId="{62E20A7F-3C6F-4E5F-9826-2473796C61CF}" type="pres">
      <dgm:prSet presAssocID="{7F895FDB-3A58-48CA-825D-A713B80323AC}" presName="hierChild6" presStyleCnt="0"/>
      <dgm:spPr/>
    </dgm:pt>
    <dgm:pt modelId="{1A2EA0AD-0CBE-4E74-8769-0738352C7CCE}" type="pres">
      <dgm:prSet presAssocID="{7F895FDB-3A58-48CA-825D-A713B80323AC}" presName="hierChild7" presStyleCnt="0"/>
      <dgm:spPr/>
    </dgm:pt>
    <dgm:pt modelId="{D820CEFE-3B69-482F-B947-625BA07D591F}" type="pres">
      <dgm:prSet presAssocID="{558186C7-8269-4C07-8953-9F44A3A05FFF}" presName="Name64" presStyleLbl="parChTrans1D2" presStyleIdx="3" presStyleCnt="5"/>
      <dgm:spPr/>
    </dgm:pt>
    <dgm:pt modelId="{3BBEB885-8B1F-4A31-9A28-5A469C5985A3}" type="pres">
      <dgm:prSet presAssocID="{AE5B0969-D03C-458A-9272-68D113508083}" presName="hierRoot2" presStyleCnt="0">
        <dgm:presLayoutVars>
          <dgm:hierBranch val="init"/>
        </dgm:presLayoutVars>
      </dgm:prSet>
      <dgm:spPr/>
    </dgm:pt>
    <dgm:pt modelId="{AB7DD1C4-CEC6-4FCE-BC52-B83A918F3F38}" type="pres">
      <dgm:prSet presAssocID="{AE5B0969-D03C-458A-9272-68D113508083}" presName="rootComposite" presStyleCnt="0"/>
      <dgm:spPr/>
    </dgm:pt>
    <dgm:pt modelId="{5F5A71BD-ECC2-4E5D-AE7D-E5490AFCCAE2}" type="pres">
      <dgm:prSet presAssocID="{AE5B0969-D03C-458A-9272-68D11350808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5329272-1D7C-4AF7-B458-917A15281912}" type="pres">
      <dgm:prSet presAssocID="{AE5B0969-D03C-458A-9272-68D113508083}" presName="rootConnector" presStyleLbl="node2" presStyleIdx="3" presStyleCnt="4"/>
      <dgm:spPr/>
    </dgm:pt>
    <dgm:pt modelId="{0FBC6CF9-A165-468A-AA83-4F145F2801C4}" type="pres">
      <dgm:prSet presAssocID="{AE5B0969-D03C-458A-9272-68D113508083}" presName="hierChild4" presStyleCnt="0"/>
      <dgm:spPr/>
    </dgm:pt>
    <dgm:pt modelId="{87DD981F-7D8B-4B9D-A8E9-541ACB55D756}" type="pres">
      <dgm:prSet presAssocID="{AE5B0969-D03C-458A-9272-68D113508083}" presName="hierChild5" presStyleCnt="0"/>
      <dgm:spPr/>
    </dgm:pt>
    <dgm:pt modelId="{3BB65081-E1D9-4223-86CC-F8061BF8A06E}" type="pres">
      <dgm:prSet presAssocID="{1FE079BE-F9AD-48B4-979E-5642D6820E80}" presName="Name115" presStyleLbl="parChTrans1D3" presStyleIdx="3" presStyleCnt="4"/>
      <dgm:spPr/>
    </dgm:pt>
    <dgm:pt modelId="{2C47DC6A-34C7-40B5-A641-717863069546}" type="pres">
      <dgm:prSet presAssocID="{E0A82E20-7FBB-4F8A-BA0F-FBB5BBED1FBF}" presName="hierRoot3" presStyleCnt="0">
        <dgm:presLayoutVars>
          <dgm:hierBranch val="init"/>
        </dgm:presLayoutVars>
      </dgm:prSet>
      <dgm:spPr/>
    </dgm:pt>
    <dgm:pt modelId="{53762AA4-E017-4E85-95B5-89E04C8CFC03}" type="pres">
      <dgm:prSet presAssocID="{E0A82E20-7FBB-4F8A-BA0F-FBB5BBED1FBF}" presName="rootComposite3" presStyleCnt="0"/>
      <dgm:spPr/>
    </dgm:pt>
    <dgm:pt modelId="{D9AFBD3E-37A7-4BD0-9002-D815DA668B2C}" type="pres">
      <dgm:prSet presAssocID="{E0A82E20-7FBB-4F8A-BA0F-FBB5BBED1FBF}" presName="rootText3" presStyleLbl="asst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66E739-4D36-4261-A5EB-3CFAE99DA1EE}" type="pres">
      <dgm:prSet presAssocID="{E0A82E20-7FBB-4F8A-BA0F-FBB5BBED1FBF}" presName="rootConnector3" presStyleLbl="asst2" presStyleIdx="3" presStyleCnt="4"/>
      <dgm:spPr/>
    </dgm:pt>
    <dgm:pt modelId="{55DCFA5A-89DE-4F2F-AB46-7A3B965EB660}" type="pres">
      <dgm:prSet presAssocID="{E0A82E20-7FBB-4F8A-BA0F-FBB5BBED1FBF}" presName="hierChild6" presStyleCnt="0"/>
      <dgm:spPr/>
    </dgm:pt>
    <dgm:pt modelId="{9E997FF8-603B-4A1A-9ECB-85AB5D99D02B}" type="pres">
      <dgm:prSet presAssocID="{E0A82E20-7FBB-4F8A-BA0F-FBB5BBED1FBF}" presName="hierChild7" presStyleCnt="0"/>
      <dgm:spPr/>
    </dgm:pt>
    <dgm:pt modelId="{2E5FA050-AB52-4431-B224-0B26AB962C68}" type="pres">
      <dgm:prSet presAssocID="{01B3DBDC-21CD-4C36-A70F-80BAA3E0C1F1}" presName="hierChild3" presStyleCnt="0"/>
      <dgm:spPr/>
    </dgm:pt>
    <dgm:pt modelId="{39ACEF73-CEBB-4270-8695-176B55242E25}" type="pres">
      <dgm:prSet presAssocID="{4561656C-5A85-412D-B199-90340D71C239}" presName="Name115" presStyleLbl="parChTrans1D2" presStyleIdx="4" presStyleCnt="5"/>
      <dgm:spPr/>
    </dgm:pt>
    <dgm:pt modelId="{BB112E00-79A9-40EF-98AA-A0B76FF50F75}" type="pres">
      <dgm:prSet presAssocID="{1E67155A-5FEE-409F-AA78-65B06A0BF3B7}" presName="hierRoot3" presStyleCnt="0">
        <dgm:presLayoutVars>
          <dgm:hierBranch val="init"/>
        </dgm:presLayoutVars>
      </dgm:prSet>
      <dgm:spPr/>
    </dgm:pt>
    <dgm:pt modelId="{9E639479-228E-4462-999B-B4480197255D}" type="pres">
      <dgm:prSet presAssocID="{1E67155A-5FEE-409F-AA78-65B06A0BF3B7}" presName="rootComposite3" presStyleCnt="0"/>
      <dgm:spPr/>
    </dgm:pt>
    <dgm:pt modelId="{21D8EEFB-B57F-4D89-AACD-647869FBE875}" type="pres">
      <dgm:prSet presAssocID="{1E67155A-5FEE-409F-AA78-65B06A0BF3B7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EE4CAE9-0AA7-434C-8A2B-67A6D7FC11B1}" type="pres">
      <dgm:prSet presAssocID="{1E67155A-5FEE-409F-AA78-65B06A0BF3B7}" presName="rootConnector3" presStyleLbl="asst1" presStyleIdx="0" presStyleCnt="1"/>
      <dgm:spPr/>
    </dgm:pt>
    <dgm:pt modelId="{23B6BC4F-FBD2-473A-86CC-8063FA546610}" type="pres">
      <dgm:prSet presAssocID="{1E67155A-5FEE-409F-AA78-65B06A0BF3B7}" presName="hierChild6" presStyleCnt="0"/>
      <dgm:spPr/>
    </dgm:pt>
    <dgm:pt modelId="{6B547617-07C4-432C-9F8E-DD9FC67797CB}" type="pres">
      <dgm:prSet presAssocID="{1E67155A-5FEE-409F-AA78-65B06A0BF3B7}" presName="hierChild7" presStyleCnt="0"/>
      <dgm:spPr/>
    </dgm:pt>
  </dgm:ptLst>
  <dgm:cxnLst>
    <dgm:cxn modelId="{34A9DCDD-BBE4-4D49-ABF3-7AA140E80A79}" srcId="{2629C96E-56BF-43F0-A798-F419162F4CFB}" destId="{E25B80D5-CD34-4ED0-90BB-2696BC4EE2ED}" srcOrd="0" destOrd="0" parTransId="{FBFBF122-41D4-492A-9DE5-4526948D5692}" sibTransId="{D133D436-3669-4C2E-8D77-17FA59562862}"/>
    <dgm:cxn modelId="{1F021CD7-8E93-454F-A515-D52C3529F9BD}" type="presOf" srcId="{1E67155A-5FEE-409F-AA78-65B06A0BF3B7}" destId="{21D8EEFB-B57F-4D89-AACD-647869FBE875}" srcOrd="0" destOrd="0" presId="urn:microsoft.com/office/officeart/2009/3/layout/HorizontalOrganizationChart"/>
    <dgm:cxn modelId="{0F2143AE-325E-4FF2-9DD0-803E3BDDA4B6}" type="presOf" srcId="{E0A82E20-7FBB-4F8A-BA0F-FBB5BBED1FBF}" destId="{D9AFBD3E-37A7-4BD0-9002-D815DA668B2C}" srcOrd="0" destOrd="0" presId="urn:microsoft.com/office/officeart/2009/3/layout/HorizontalOrganizationChart"/>
    <dgm:cxn modelId="{8AE940E8-BE66-4AC2-AA35-522F959B79E5}" srcId="{01B3DBDC-21CD-4C36-A70F-80BAA3E0C1F1}" destId="{2629C96E-56BF-43F0-A798-F419162F4CFB}" srcOrd="1" destOrd="0" parTransId="{F3CFD9C0-38FB-475A-977A-1D0B72840AA8}" sibTransId="{10AFB303-C47A-4EF9-9766-A61433CDF41B}"/>
    <dgm:cxn modelId="{A0124E10-5C9A-487F-9B31-F9A9E32B3678}" srcId="{EDE18FE5-7780-42AA-9911-1B80F5F50122}" destId="{01B3DBDC-21CD-4C36-A70F-80BAA3E0C1F1}" srcOrd="0" destOrd="0" parTransId="{AAC5679E-ADA3-438D-A6EA-0CC5E7C73F0F}" sibTransId="{A10B2F49-3B69-4F10-B35E-5DADF284CD71}"/>
    <dgm:cxn modelId="{D11C95DD-8D33-4479-801B-5F166E3B54E8}" type="presOf" srcId="{4561656C-5A85-412D-B199-90340D71C239}" destId="{39ACEF73-CEBB-4270-8695-176B55242E25}" srcOrd="0" destOrd="0" presId="urn:microsoft.com/office/officeart/2009/3/layout/HorizontalOrganizationChart"/>
    <dgm:cxn modelId="{08BC4D8F-3E10-4BD7-A4F4-22E1A51423B4}" type="presOf" srcId="{AE5B0969-D03C-458A-9272-68D113508083}" destId="{45329272-1D7C-4AF7-B458-917A15281912}" srcOrd="1" destOrd="0" presId="urn:microsoft.com/office/officeart/2009/3/layout/HorizontalOrganizationChart"/>
    <dgm:cxn modelId="{1883DC06-6F94-4B3C-9B73-D21BED8DA7AC}" type="presOf" srcId="{A5E96C5F-4B36-46DE-9C3B-C6BD2275110E}" destId="{E2D55780-B54B-4FB0-BFBC-1D4856B7B34A}" srcOrd="1" destOrd="0" presId="urn:microsoft.com/office/officeart/2009/3/layout/HorizontalOrganizationChart"/>
    <dgm:cxn modelId="{0F8642F8-B900-49C6-B115-45E62302457C}" type="presOf" srcId="{2629C96E-56BF-43F0-A798-F419162F4CFB}" destId="{3F0757A6-3552-41C8-BF29-1C98C74CF836}" srcOrd="0" destOrd="0" presId="urn:microsoft.com/office/officeart/2009/3/layout/HorizontalOrganizationChart"/>
    <dgm:cxn modelId="{13544C77-5F2F-46B1-B198-483174DF9B83}" type="presOf" srcId="{A6095D88-CC1C-43C1-B2F8-12A2677E3184}" destId="{0A630196-6CBC-48E8-A99C-79F713EB9757}" srcOrd="0" destOrd="0" presId="urn:microsoft.com/office/officeart/2009/3/layout/HorizontalOrganizationChart"/>
    <dgm:cxn modelId="{F08845F7-9060-4DFE-B297-C15EFED992A5}" type="presOf" srcId="{A5E96C5F-4B36-46DE-9C3B-C6BD2275110E}" destId="{AB539550-B79C-4E3F-BD0F-6447D86D9CD3}" srcOrd="0" destOrd="0" presId="urn:microsoft.com/office/officeart/2009/3/layout/HorizontalOrganizationChart"/>
    <dgm:cxn modelId="{FFACCBAF-28B6-4B75-85EB-3BA1630A528B}" srcId="{01B3DBDC-21CD-4C36-A70F-80BAA3E0C1F1}" destId="{4C33C9B3-F065-497B-BA81-4529E5C69963}" srcOrd="3" destOrd="0" parTransId="{C4159D0A-622A-463F-8632-BC6F8B007FE7}" sibTransId="{9267CB80-4EE6-420A-8735-5766B33C0179}"/>
    <dgm:cxn modelId="{570024B7-2C9F-48BD-97DD-DF1C86DC1374}" type="presOf" srcId="{1E67155A-5FEE-409F-AA78-65B06A0BF3B7}" destId="{CEE4CAE9-0AA7-434C-8A2B-67A6D7FC11B1}" srcOrd="1" destOrd="0" presId="urn:microsoft.com/office/officeart/2009/3/layout/HorizontalOrganizationChart"/>
    <dgm:cxn modelId="{56809EA4-0A66-4ABB-AC48-68C9A57379F4}" type="presOf" srcId="{F3CFD9C0-38FB-475A-977A-1D0B72840AA8}" destId="{B3062FFA-0886-4CB0-8E42-A60C2146EA03}" srcOrd="0" destOrd="0" presId="urn:microsoft.com/office/officeart/2009/3/layout/HorizontalOrganizationChart"/>
    <dgm:cxn modelId="{D7983C4F-9F57-47D0-A784-34D802CD2F9B}" type="presOf" srcId="{558186C7-8269-4C07-8953-9F44A3A05FFF}" destId="{D820CEFE-3B69-482F-B947-625BA07D591F}" srcOrd="0" destOrd="0" presId="urn:microsoft.com/office/officeart/2009/3/layout/HorizontalOrganizationChart"/>
    <dgm:cxn modelId="{E2DA744B-5CC1-428F-87B4-83CF3D4D678A}" type="presOf" srcId="{2629C96E-56BF-43F0-A798-F419162F4CFB}" destId="{2711B814-E61D-42FE-99D3-B5B6E12ED63B}" srcOrd="1" destOrd="0" presId="urn:microsoft.com/office/officeart/2009/3/layout/HorizontalOrganizationChart"/>
    <dgm:cxn modelId="{A49F6752-1089-4EA4-93D0-FAB79AF5809D}" type="presOf" srcId="{043932F5-17DA-40A0-AE23-B5A6475A2F00}" destId="{F28F2AA7-F340-44FA-BDD4-F5247B57EBA0}" srcOrd="1" destOrd="0" presId="urn:microsoft.com/office/officeart/2009/3/layout/HorizontalOrganizationChart"/>
    <dgm:cxn modelId="{ED810D9A-EEBB-4A61-A322-B1E111622ACA}" type="presOf" srcId="{4C33C9B3-F065-497B-BA81-4529E5C69963}" destId="{05F4280F-262C-43BD-A898-DEC25694F5B2}" srcOrd="0" destOrd="0" presId="urn:microsoft.com/office/officeart/2009/3/layout/HorizontalOrganizationChart"/>
    <dgm:cxn modelId="{8F88EFE7-57A5-4DBA-A817-507D62B85A40}" type="presOf" srcId="{3E742D65-10C6-4155-ABA4-978F45F7FBF9}" destId="{E428A9AA-EA48-4518-A480-5FE14139BEA8}" srcOrd="0" destOrd="0" presId="urn:microsoft.com/office/officeart/2009/3/layout/HorizontalOrganizationChart"/>
    <dgm:cxn modelId="{B0F7B7A9-03E9-4919-AEF2-7C7312A348D4}" srcId="{01B3DBDC-21CD-4C36-A70F-80BAA3E0C1F1}" destId="{AE5B0969-D03C-458A-9272-68D113508083}" srcOrd="4" destOrd="0" parTransId="{558186C7-8269-4C07-8953-9F44A3A05FFF}" sibTransId="{6027BBF1-1EEF-430B-86D7-D6E1536C1093}"/>
    <dgm:cxn modelId="{30E51F0F-10FF-4FF2-8E74-621899EE937E}" type="presOf" srcId="{E25B80D5-CD34-4ED0-90BB-2696BC4EE2ED}" destId="{93F0D809-1472-4C2B-B48F-AE3168531E83}" srcOrd="0" destOrd="0" presId="urn:microsoft.com/office/officeart/2009/3/layout/HorizontalOrganizationChart"/>
    <dgm:cxn modelId="{43D39879-27C1-4AEC-979B-2521F7AA539F}" type="presOf" srcId="{FBFBF122-41D4-492A-9DE5-4526948D5692}" destId="{58B3B74A-9BB4-45E1-BC77-0F92F9786182}" srcOrd="0" destOrd="0" presId="urn:microsoft.com/office/officeart/2009/3/layout/HorizontalOrganizationChart"/>
    <dgm:cxn modelId="{7096CDB8-F442-4A78-9CCB-7D7F728389DD}" type="presOf" srcId="{01B3DBDC-21CD-4C36-A70F-80BAA3E0C1F1}" destId="{628F091C-D395-4D26-BB91-0ADA9FEA160A}" srcOrd="1" destOrd="0" presId="urn:microsoft.com/office/officeart/2009/3/layout/HorizontalOrganizationChart"/>
    <dgm:cxn modelId="{AE20CCC7-48CF-46BA-87AE-99D642E37F20}" srcId="{4C33C9B3-F065-497B-BA81-4529E5C69963}" destId="{7F895FDB-3A58-48CA-825D-A713B80323AC}" srcOrd="0" destOrd="0" parTransId="{047C0B8B-C2BA-46F0-B3DF-D1F543851776}" sibTransId="{CA4FF330-37AF-4061-AF17-5C450FEB77E7}"/>
    <dgm:cxn modelId="{AD42A247-1175-4C7E-9A26-3C4FA9FB3B6D}" type="presOf" srcId="{7F895FDB-3A58-48CA-825D-A713B80323AC}" destId="{37C598BF-67D8-444F-9920-31E40DBB8F2C}" srcOrd="0" destOrd="0" presId="urn:microsoft.com/office/officeart/2009/3/layout/HorizontalOrganizationChart"/>
    <dgm:cxn modelId="{E78DB728-7EE5-4D90-AFBC-5F65247F512E}" type="presOf" srcId="{C4159D0A-622A-463F-8632-BC6F8B007FE7}" destId="{9BE47ECB-82EF-4FD4-AA5B-CF1F789026F8}" srcOrd="0" destOrd="0" presId="urn:microsoft.com/office/officeart/2009/3/layout/HorizontalOrganizationChart"/>
    <dgm:cxn modelId="{BE930E6F-4B6A-4BF4-A194-9C099A93FB37}" type="presOf" srcId="{E0A82E20-7FBB-4F8A-BA0F-FBB5BBED1FBF}" destId="{9C66E739-4D36-4261-A5EB-3CFAE99DA1EE}" srcOrd="1" destOrd="0" presId="urn:microsoft.com/office/officeart/2009/3/layout/HorizontalOrganizationChart"/>
    <dgm:cxn modelId="{B1DF0F11-3554-4221-9A2E-A5520017A4A1}" type="presOf" srcId="{047C0B8B-C2BA-46F0-B3DF-D1F543851776}" destId="{96780412-A252-4789-A3CA-F6D210F21810}" srcOrd="0" destOrd="0" presId="urn:microsoft.com/office/officeart/2009/3/layout/HorizontalOrganizationChart"/>
    <dgm:cxn modelId="{70C383BE-87CD-4F82-855B-6AEFED16FD32}" srcId="{A5E96C5F-4B36-46DE-9C3B-C6BD2275110E}" destId="{043932F5-17DA-40A0-AE23-B5A6475A2F00}" srcOrd="0" destOrd="0" parTransId="{A6095D88-CC1C-43C1-B2F8-12A2677E3184}" sibTransId="{D3477757-E38B-4F27-9D05-EE0F135FAB10}"/>
    <dgm:cxn modelId="{909642EB-DF4C-4BBA-AC5A-14FFE02C5C66}" type="presOf" srcId="{7F895FDB-3A58-48CA-825D-A713B80323AC}" destId="{5CDE9D04-CA76-4270-A6BB-C04DAAC0F74E}" srcOrd="1" destOrd="0" presId="urn:microsoft.com/office/officeart/2009/3/layout/HorizontalOrganizationChart"/>
    <dgm:cxn modelId="{3FB7765E-1924-487C-BCA7-1FD5A42EAC4A}" srcId="{01B3DBDC-21CD-4C36-A70F-80BAA3E0C1F1}" destId="{A5E96C5F-4B36-46DE-9C3B-C6BD2275110E}" srcOrd="2" destOrd="0" parTransId="{3E742D65-10C6-4155-ABA4-978F45F7FBF9}" sibTransId="{807DFF5A-24C7-4B98-8B5B-9F09104FD3F8}"/>
    <dgm:cxn modelId="{F193C852-CCCF-4746-A8F7-861A22C9B1D2}" type="presOf" srcId="{01B3DBDC-21CD-4C36-A70F-80BAA3E0C1F1}" destId="{39FA5403-CB8B-4757-9CFD-1C6A98C33830}" srcOrd="0" destOrd="0" presId="urn:microsoft.com/office/officeart/2009/3/layout/HorizontalOrganizationChart"/>
    <dgm:cxn modelId="{1229B2D4-60C1-40B2-8E44-1D35AD63D5DE}" type="presOf" srcId="{EDE18FE5-7780-42AA-9911-1B80F5F50122}" destId="{DC7A885D-AC64-436D-92BA-45B6B2C69064}" srcOrd="0" destOrd="0" presId="urn:microsoft.com/office/officeart/2009/3/layout/HorizontalOrganizationChart"/>
    <dgm:cxn modelId="{58E77E6A-477C-491D-95BA-94A47A4B11E6}" type="presOf" srcId="{E25B80D5-CD34-4ED0-90BB-2696BC4EE2ED}" destId="{9BBF0A17-AA9E-40F2-A54C-D6512F47DD25}" srcOrd="1" destOrd="0" presId="urn:microsoft.com/office/officeart/2009/3/layout/HorizontalOrganizationChart"/>
    <dgm:cxn modelId="{612698FC-06AA-4E11-986B-EA762782F5E0}" type="presOf" srcId="{4C33C9B3-F065-497B-BA81-4529E5C69963}" destId="{09BF5ADA-00B9-4DE2-A8C2-1891828BC735}" srcOrd="1" destOrd="0" presId="urn:microsoft.com/office/officeart/2009/3/layout/HorizontalOrganizationChart"/>
    <dgm:cxn modelId="{92511804-293C-4AA4-97AB-910201FC08FA}" type="presOf" srcId="{1FE079BE-F9AD-48B4-979E-5642D6820E80}" destId="{3BB65081-E1D9-4223-86CC-F8061BF8A06E}" srcOrd="0" destOrd="0" presId="urn:microsoft.com/office/officeart/2009/3/layout/HorizontalOrganizationChart"/>
    <dgm:cxn modelId="{FCE19ACD-9E6E-4889-AA7C-7B971108315B}" type="presOf" srcId="{AE5B0969-D03C-458A-9272-68D113508083}" destId="{5F5A71BD-ECC2-4E5D-AE7D-E5490AFCCAE2}" srcOrd="0" destOrd="0" presId="urn:microsoft.com/office/officeart/2009/3/layout/HorizontalOrganizationChart"/>
    <dgm:cxn modelId="{845FE3BB-4001-445B-86F0-BDEA6A77068C}" type="presOf" srcId="{043932F5-17DA-40A0-AE23-B5A6475A2F00}" destId="{8EBCFB9D-0C50-42EF-9E0E-6B8E5C13745B}" srcOrd="0" destOrd="0" presId="urn:microsoft.com/office/officeart/2009/3/layout/HorizontalOrganizationChart"/>
    <dgm:cxn modelId="{625D1741-3756-493A-91A0-5D4ECD46AB13}" srcId="{AE5B0969-D03C-458A-9272-68D113508083}" destId="{E0A82E20-7FBB-4F8A-BA0F-FBB5BBED1FBF}" srcOrd="0" destOrd="0" parTransId="{1FE079BE-F9AD-48B4-979E-5642D6820E80}" sibTransId="{82C49F78-C750-4BFD-9085-976122FDA4D1}"/>
    <dgm:cxn modelId="{1AA95383-75C0-4438-9133-3E670FB74DA2}" srcId="{01B3DBDC-21CD-4C36-A70F-80BAA3E0C1F1}" destId="{1E67155A-5FEE-409F-AA78-65B06A0BF3B7}" srcOrd="0" destOrd="0" parTransId="{4561656C-5A85-412D-B199-90340D71C239}" sibTransId="{623CED1E-C73E-42A8-9032-3C83B38F2FAF}"/>
    <dgm:cxn modelId="{7FAF6338-1401-4884-B7C6-F4B8A6172C99}" type="presParOf" srcId="{DC7A885D-AC64-436D-92BA-45B6B2C69064}" destId="{61890FA0-B22F-4666-A027-741F3D7DC949}" srcOrd="0" destOrd="0" presId="urn:microsoft.com/office/officeart/2009/3/layout/HorizontalOrganizationChart"/>
    <dgm:cxn modelId="{9B26630B-5A4D-4D8E-8393-EC003DAAC247}" type="presParOf" srcId="{61890FA0-B22F-4666-A027-741F3D7DC949}" destId="{6A1C98ED-1392-48C2-8E36-FFC6192F8D22}" srcOrd="0" destOrd="0" presId="urn:microsoft.com/office/officeart/2009/3/layout/HorizontalOrganizationChart"/>
    <dgm:cxn modelId="{6167F4AC-1043-4724-A7B2-95F28CDCA293}" type="presParOf" srcId="{6A1C98ED-1392-48C2-8E36-FFC6192F8D22}" destId="{39FA5403-CB8B-4757-9CFD-1C6A98C33830}" srcOrd="0" destOrd="0" presId="urn:microsoft.com/office/officeart/2009/3/layout/HorizontalOrganizationChart"/>
    <dgm:cxn modelId="{4D904AF1-EB50-40EA-8C4C-5082ED77FC2D}" type="presParOf" srcId="{6A1C98ED-1392-48C2-8E36-FFC6192F8D22}" destId="{628F091C-D395-4D26-BB91-0ADA9FEA160A}" srcOrd="1" destOrd="0" presId="urn:microsoft.com/office/officeart/2009/3/layout/HorizontalOrganizationChart"/>
    <dgm:cxn modelId="{303464BF-E8D5-4D00-A311-9510E146D75D}" type="presParOf" srcId="{61890FA0-B22F-4666-A027-741F3D7DC949}" destId="{30D65CCB-1790-41E6-A579-E90500A665A5}" srcOrd="1" destOrd="0" presId="urn:microsoft.com/office/officeart/2009/3/layout/HorizontalOrganizationChart"/>
    <dgm:cxn modelId="{CEE087ED-7B2E-4F61-9496-0C39512D89FD}" type="presParOf" srcId="{30D65CCB-1790-41E6-A579-E90500A665A5}" destId="{B3062FFA-0886-4CB0-8E42-A60C2146EA03}" srcOrd="0" destOrd="0" presId="urn:microsoft.com/office/officeart/2009/3/layout/HorizontalOrganizationChart"/>
    <dgm:cxn modelId="{60438773-8E9D-4C49-A153-6A4C2207E6C6}" type="presParOf" srcId="{30D65CCB-1790-41E6-A579-E90500A665A5}" destId="{A6AB33D2-EAFC-4841-B1B4-8B2B1D81EF2E}" srcOrd="1" destOrd="0" presId="urn:microsoft.com/office/officeart/2009/3/layout/HorizontalOrganizationChart"/>
    <dgm:cxn modelId="{6BB914F9-25A1-45D6-AF6C-F0652BF3A786}" type="presParOf" srcId="{A6AB33D2-EAFC-4841-B1B4-8B2B1D81EF2E}" destId="{37968288-0217-4099-8C1F-6AB09A1F8D55}" srcOrd="0" destOrd="0" presId="urn:microsoft.com/office/officeart/2009/3/layout/HorizontalOrganizationChart"/>
    <dgm:cxn modelId="{B5740699-3557-414B-9D76-37937386B99F}" type="presParOf" srcId="{37968288-0217-4099-8C1F-6AB09A1F8D55}" destId="{3F0757A6-3552-41C8-BF29-1C98C74CF836}" srcOrd="0" destOrd="0" presId="urn:microsoft.com/office/officeart/2009/3/layout/HorizontalOrganizationChart"/>
    <dgm:cxn modelId="{39F6C4BC-1A76-494D-A18F-FED18610C3F5}" type="presParOf" srcId="{37968288-0217-4099-8C1F-6AB09A1F8D55}" destId="{2711B814-E61D-42FE-99D3-B5B6E12ED63B}" srcOrd="1" destOrd="0" presId="urn:microsoft.com/office/officeart/2009/3/layout/HorizontalOrganizationChart"/>
    <dgm:cxn modelId="{5250B612-D3B2-485E-BC11-5C56EE555042}" type="presParOf" srcId="{A6AB33D2-EAFC-4841-B1B4-8B2B1D81EF2E}" destId="{383CB797-D9E2-45CD-B3DE-D27D93A8C468}" srcOrd="1" destOrd="0" presId="urn:microsoft.com/office/officeart/2009/3/layout/HorizontalOrganizationChart"/>
    <dgm:cxn modelId="{ECA39603-D5BB-4BCA-AF21-A7C6C185242D}" type="presParOf" srcId="{A6AB33D2-EAFC-4841-B1B4-8B2B1D81EF2E}" destId="{6568B862-06D7-4A63-A234-A7A578782390}" srcOrd="2" destOrd="0" presId="urn:microsoft.com/office/officeart/2009/3/layout/HorizontalOrganizationChart"/>
    <dgm:cxn modelId="{C47A1935-96BE-4EF5-B112-AC6C8F429D13}" type="presParOf" srcId="{6568B862-06D7-4A63-A234-A7A578782390}" destId="{58B3B74A-9BB4-45E1-BC77-0F92F9786182}" srcOrd="0" destOrd="0" presId="urn:microsoft.com/office/officeart/2009/3/layout/HorizontalOrganizationChart"/>
    <dgm:cxn modelId="{9F4386BB-5ABB-42DE-81D1-39AE0D441DF9}" type="presParOf" srcId="{6568B862-06D7-4A63-A234-A7A578782390}" destId="{CA2E05DA-CAFC-4382-81F3-86CE9585D8C7}" srcOrd="1" destOrd="0" presId="urn:microsoft.com/office/officeart/2009/3/layout/HorizontalOrganizationChart"/>
    <dgm:cxn modelId="{D1FD6569-04B0-45DB-8D09-FC749286C1F9}" type="presParOf" srcId="{CA2E05DA-CAFC-4382-81F3-86CE9585D8C7}" destId="{9D2E4168-C717-4E05-9A6A-57FBCED27521}" srcOrd="0" destOrd="0" presId="urn:microsoft.com/office/officeart/2009/3/layout/HorizontalOrganizationChart"/>
    <dgm:cxn modelId="{E95BD9A2-41DE-4C4D-9B4F-21599035A78B}" type="presParOf" srcId="{9D2E4168-C717-4E05-9A6A-57FBCED27521}" destId="{93F0D809-1472-4C2B-B48F-AE3168531E83}" srcOrd="0" destOrd="0" presId="urn:microsoft.com/office/officeart/2009/3/layout/HorizontalOrganizationChart"/>
    <dgm:cxn modelId="{122DF14B-4A77-4732-972C-17EB07CD5D15}" type="presParOf" srcId="{9D2E4168-C717-4E05-9A6A-57FBCED27521}" destId="{9BBF0A17-AA9E-40F2-A54C-D6512F47DD25}" srcOrd="1" destOrd="0" presId="urn:microsoft.com/office/officeart/2009/3/layout/HorizontalOrganizationChart"/>
    <dgm:cxn modelId="{D7106679-9559-421A-8F84-1BDBCDD0FABF}" type="presParOf" srcId="{CA2E05DA-CAFC-4382-81F3-86CE9585D8C7}" destId="{3342410B-7642-4B39-A10D-5DF6F8C334FF}" srcOrd="1" destOrd="0" presId="urn:microsoft.com/office/officeart/2009/3/layout/HorizontalOrganizationChart"/>
    <dgm:cxn modelId="{091D8F11-ECC0-4132-863C-59C502864BA8}" type="presParOf" srcId="{CA2E05DA-CAFC-4382-81F3-86CE9585D8C7}" destId="{EF3229DC-A24D-42CB-ADE6-464E216B51D9}" srcOrd="2" destOrd="0" presId="urn:microsoft.com/office/officeart/2009/3/layout/HorizontalOrganizationChart"/>
    <dgm:cxn modelId="{C790FECF-FD38-4F93-9526-8391831FA91D}" type="presParOf" srcId="{30D65CCB-1790-41E6-A579-E90500A665A5}" destId="{E428A9AA-EA48-4518-A480-5FE14139BEA8}" srcOrd="2" destOrd="0" presId="urn:microsoft.com/office/officeart/2009/3/layout/HorizontalOrganizationChart"/>
    <dgm:cxn modelId="{16B32765-62B2-4E12-BCA4-C26CCA4DD0C1}" type="presParOf" srcId="{30D65CCB-1790-41E6-A579-E90500A665A5}" destId="{A0C040B9-D9C9-479B-8D6C-4EF242E26689}" srcOrd="3" destOrd="0" presId="urn:microsoft.com/office/officeart/2009/3/layout/HorizontalOrganizationChart"/>
    <dgm:cxn modelId="{EDE9F21F-91F6-4C71-B2DB-026112202633}" type="presParOf" srcId="{A0C040B9-D9C9-479B-8D6C-4EF242E26689}" destId="{3FB31E8B-84A3-4DFE-810A-2560DAE1C2A0}" srcOrd="0" destOrd="0" presId="urn:microsoft.com/office/officeart/2009/3/layout/HorizontalOrganizationChart"/>
    <dgm:cxn modelId="{08880BC8-17B8-447F-8017-EABA92D41752}" type="presParOf" srcId="{3FB31E8B-84A3-4DFE-810A-2560DAE1C2A0}" destId="{AB539550-B79C-4E3F-BD0F-6447D86D9CD3}" srcOrd="0" destOrd="0" presId="urn:microsoft.com/office/officeart/2009/3/layout/HorizontalOrganizationChart"/>
    <dgm:cxn modelId="{A4422E0B-8D1B-4FDF-B78D-7186A4CA1F94}" type="presParOf" srcId="{3FB31E8B-84A3-4DFE-810A-2560DAE1C2A0}" destId="{E2D55780-B54B-4FB0-BFBC-1D4856B7B34A}" srcOrd="1" destOrd="0" presId="urn:microsoft.com/office/officeart/2009/3/layout/HorizontalOrganizationChart"/>
    <dgm:cxn modelId="{55697C7B-19A4-4645-8AE6-265E5D29DDAC}" type="presParOf" srcId="{A0C040B9-D9C9-479B-8D6C-4EF242E26689}" destId="{2F26D923-CD23-4C07-8900-999A3C645D76}" srcOrd="1" destOrd="0" presId="urn:microsoft.com/office/officeart/2009/3/layout/HorizontalOrganizationChart"/>
    <dgm:cxn modelId="{3F83E828-D8CE-422E-9788-E095EBCD61C4}" type="presParOf" srcId="{A0C040B9-D9C9-479B-8D6C-4EF242E26689}" destId="{AF75E6A0-638A-4007-92B2-AC46D2E1D74E}" srcOrd="2" destOrd="0" presId="urn:microsoft.com/office/officeart/2009/3/layout/HorizontalOrganizationChart"/>
    <dgm:cxn modelId="{D4CECD66-ECE1-4E01-9FE8-DDE9ED01DACC}" type="presParOf" srcId="{AF75E6A0-638A-4007-92B2-AC46D2E1D74E}" destId="{0A630196-6CBC-48E8-A99C-79F713EB9757}" srcOrd="0" destOrd="0" presId="urn:microsoft.com/office/officeart/2009/3/layout/HorizontalOrganizationChart"/>
    <dgm:cxn modelId="{AB1A5FE2-35EA-49B2-9169-AA9AEE17B376}" type="presParOf" srcId="{AF75E6A0-638A-4007-92B2-AC46D2E1D74E}" destId="{952F4C60-2C6F-438E-8B80-D6579D75A244}" srcOrd="1" destOrd="0" presId="urn:microsoft.com/office/officeart/2009/3/layout/HorizontalOrganizationChart"/>
    <dgm:cxn modelId="{95ABB7FB-FB7C-43CD-8ECC-A95FC19BB9E2}" type="presParOf" srcId="{952F4C60-2C6F-438E-8B80-D6579D75A244}" destId="{E4C2D639-8B44-4476-AFA1-64F6D68BC5D2}" srcOrd="0" destOrd="0" presId="urn:microsoft.com/office/officeart/2009/3/layout/HorizontalOrganizationChart"/>
    <dgm:cxn modelId="{9B5E533E-C16B-4287-B203-F017A1908566}" type="presParOf" srcId="{E4C2D639-8B44-4476-AFA1-64F6D68BC5D2}" destId="{8EBCFB9D-0C50-42EF-9E0E-6B8E5C13745B}" srcOrd="0" destOrd="0" presId="urn:microsoft.com/office/officeart/2009/3/layout/HorizontalOrganizationChart"/>
    <dgm:cxn modelId="{39F147C8-90B5-4E26-8560-84BD8AE551EA}" type="presParOf" srcId="{E4C2D639-8B44-4476-AFA1-64F6D68BC5D2}" destId="{F28F2AA7-F340-44FA-BDD4-F5247B57EBA0}" srcOrd="1" destOrd="0" presId="urn:microsoft.com/office/officeart/2009/3/layout/HorizontalOrganizationChart"/>
    <dgm:cxn modelId="{8832D9DD-54BF-48B9-8072-D7A7EABB9136}" type="presParOf" srcId="{952F4C60-2C6F-438E-8B80-D6579D75A244}" destId="{7E51B7B5-5DBE-4FA2-BD5E-D49825251AE1}" srcOrd="1" destOrd="0" presId="urn:microsoft.com/office/officeart/2009/3/layout/HorizontalOrganizationChart"/>
    <dgm:cxn modelId="{3710342D-7B28-409D-8B79-82DC82244A4C}" type="presParOf" srcId="{952F4C60-2C6F-438E-8B80-D6579D75A244}" destId="{C61B6B9C-875C-40A6-8D1D-D6E8F181CB00}" srcOrd="2" destOrd="0" presId="urn:microsoft.com/office/officeart/2009/3/layout/HorizontalOrganizationChart"/>
    <dgm:cxn modelId="{EA68A45F-D8BE-491E-B8E5-24572DA3098E}" type="presParOf" srcId="{30D65CCB-1790-41E6-A579-E90500A665A5}" destId="{9BE47ECB-82EF-4FD4-AA5B-CF1F789026F8}" srcOrd="4" destOrd="0" presId="urn:microsoft.com/office/officeart/2009/3/layout/HorizontalOrganizationChart"/>
    <dgm:cxn modelId="{D4F74D06-E325-42D6-A398-1AA0F38E00F9}" type="presParOf" srcId="{30D65CCB-1790-41E6-A579-E90500A665A5}" destId="{684BF36B-5ED5-4A74-911D-4D5664521BB8}" srcOrd="5" destOrd="0" presId="urn:microsoft.com/office/officeart/2009/3/layout/HorizontalOrganizationChart"/>
    <dgm:cxn modelId="{E30F068F-1A27-4E7C-B6A7-114FB174D4CD}" type="presParOf" srcId="{684BF36B-5ED5-4A74-911D-4D5664521BB8}" destId="{99C5973D-D26B-467E-A5A4-B51F0F812D08}" srcOrd="0" destOrd="0" presId="urn:microsoft.com/office/officeart/2009/3/layout/HorizontalOrganizationChart"/>
    <dgm:cxn modelId="{719C3653-BA65-4988-BE2F-AAD900F1DD21}" type="presParOf" srcId="{99C5973D-D26B-467E-A5A4-B51F0F812D08}" destId="{05F4280F-262C-43BD-A898-DEC25694F5B2}" srcOrd="0" destOrd="0" presId="urn:microsoft.com/office/officeart/2009/3/layout/HorizontalOrganizationChart"/>
    <dgm:cxn modelId="{8A7092CC-CB7C-4432-A6D0-887A3B1DE4C8}" type="presParOf" srcId="{99C5973D-D26B-467E-A5A4-B51F0F812D08}" destId="{09BF5ADA-00B9-4DE2-A8C2-1891828BC735}" srcOrd="1" destOrd="0" presId="urn:microsoft.com/office/officeart/2009/3/layout/HorizontalOrganizationChart"/>
    <dgm:cxn modelId="{7A3EFEEA-B10D-4A14-B2AB-81F2A308893E}" type="presParOf" srcId="{684BF36B-5ED5-4A74-911D-4D5664521BB8}" destId="{41303CF3-6BFA-4088-84E1-285814501DBF}" srcOrd="1" destOrd="0" presId="urn:microsoft.com/office/officeart/2009/3/layout/HorizontalOrganizationChart"/>
    <dgm:cxn modelId="{63B4DC6D-EA96-427C-9B0E-396E57B4E692}" type="presParOf" srcId="{684BF36B-5ED5-4A74-911D-4D5664521BB8}" destId="{50F4ACC2-1D33-480B-9422-601BE4EBD09B}" srcOrd="2" destOrd="0" presId="urn:microsoft.com/office/officeart/2009/3/layout/HorizontalOrganizationChart"/>
    <dgm:cxn modelId="{2A52426F-F3E3-4A3F-B818-03F3D23801E5}" type="presParOf" srcId="{50F4ACC2-1D33-480B-9422-601BE4EBD09B}" destId="{96780412-A252-4789-A3CA-F6D210F21810}" srcOrd="0" destOrd="0" presId="urn:microsoft.com/office/officeart/2009/3/layout/HorizontalOrganizationChart"/>
    <dgm:cxn modelId="{3536A842-8FEE-4501-8C16-BAAD0D32CA4A}" type="presParOf" srcId="{50F4ACC2-1D33-480B-9422-601BE4EBD09B}" destId="{37B67F5D-334A-49A6-B043-C2C4163169BE}" srcOrd="1" destOrd="0" presId="urn:microsoft.com/office/officeart/2009/3/layout/HorizontalOrganizationChart"/>
    <dgm:cxn modelId="{652CB9FC-801D-48E7-9B21-D485AA743E98}" type="presParOf" srcId="{37B67F5D-334A-49A6-B043-C2C4163169BE}" destId="{50FDB9FB-C9FE-41AA-8906-2AA8088233F5}" srcOrd="0" destOrd="0" presId="urn:microsoft.com/office/officeart/2009/3/layout/HorizontalOrganizationChart"/>
    <dgm:cxn modelId="{7C8A72A0-659A-4E87-B8E3-D9908FF39A91}" type="presParOf" srcId="{50FDB9FB-C9FE-41AA-8906-2AA8088233F5}" destId="{37C598BF-67D8-444F-9920-31E40DBB8F2C}" srcOrd="0" destOrd="0" presId="urn:microsoft.com/office/officeart/2009/3/layout/HorizontalOrganizationChart"/>
    <dgm:cxn modelId="{57EC8CD9-BED7-4F51-8C96-1E0A564571DC}" type="presParOf" srcId="{50FDB9FB-C9FE-41AA-8906-2AA8088233F5}" destId="{5CDE9D04-CA76-4270-A6BB-C04DAAC0F74E}" srcOrd="1" destOrd="0" presId="urn:microsoft.com/office/officeart/2009/3/layout/HorizontalOrganizationChart"/>
    <dgm:cxn modelId="{2EE45149-BF59-46DD-B3C6-3CA7EB467014}" type="presParOf" srcId="{37B67F5D-334A-49A6-B043-C2C4163169BE}" destId="{62E20A7F-3C6F-4E5F-9826-2473796C61CF}" srcOrd="1" destOrd="0" presId="urn:microsoft.com/office/officeart/2009/3/layout/HorizontalOrganizationChart"/>
    <dgm:cxn modelId="{EB87E636-4C07-4F04-B52A-9048C23F1FC6}" type="presParOf" srcId="{37B67F5D-334A-49A6-B043-C2C4163169BE}" destId="{1A2EA0AD-0CBE-4E74-8769-0738352C7CCE}" srcOrd="2" destOrd="0" presId="urn:microsoft.com/office/officeart/2009/3/layout/HorizontalOrganizationChart"/>
    <dgm:cxn modelId="{5C695AC0-CFFD-49DF-AE73-A1B1EB8F1D92}" type="presParOf" srcId="{30D65CCB-1790-41E6-A579-E90500A665A5}" destId="{D820CEFE-3B69-482F-B947-625BA07D591F}" srcOrd="6" destOrd="0" presId="urn:microsoft.com/office/officeart/2009/3/layout/HorizontalOrganizationChart"/>
    <dgm:cxn modelId="{F6710E46-36C1-4838-98CA-73ABF3B44110}" type="presParOf" srcId="{30D65CCB-1790-41E6-A579-E90500A665A5}" destId="{3BBEB885-8B1F-4A31-9A28-5A469C5985A3}" srcOrd="7" destOrd="0" presId="urn:microsoft.com/office/officeart/2009/3/layout/HorizontalOrganizationChart"/>
    <dgm:cxn modelId="{F65A662C-D265-4B1A-800C-C368110F5CD6}" type="presParOf" srcId="{3BBEB885-8B1F-4A31-9A28-5A469C5985A3}" destId="{AB7DD1C4-CEC6-4FCE-BC52-B83A918F3F38}" srcOrd="0" destOrd="0" presId="urn:microsoft.com/office/officeart/2009/3/layout/HorizontalOrganizationChart"/>
    <dgm:cxn modelId="{FF743C55-309A-4795-BC1E-F64E8D76B7A0}" type="presParOf" srcId="{AB7DD1C4-CEC6-4FCE-BC52-B83A918F3F38}" destId="{5F5A71BD-ECC2-4E5D-AE7D-E5490AFCCAE2}" srcOrd="0" destOrd="0" presId="urn:microsoft.com/office/officeart/2009/3/layout/HorizontalOrganizationChart"/>
    <dgm:cxn modelId="{9ECF0B22-D2C1-4EC2-B512-C9316B820EC5}" type="presParOf" srcId="{AB7DD1C4-CEC6-4FCE-BC52-B83A918F3F38}" destId="{45329272-1D7C-4AF7-B458-917A15281912}" srcOrd="1" destOrd="0" presId="urn:microsoft.com/office/officeart/2009/3/layout/HorizontalOrganizationChart"/>
    <dgm:cxn modelId="{B19EBA4C-8B21-4D35-AA98-6D0049B0A3B8}" type="presParOf" srcId="{3BBEB885-8B1F-4A31-9A28-5A469C5985A3}" destId="{0FBC6CF9-A165-468A-AA83-4F145F2801C4}" srcOrd="1" destOrd="0" presId="urn:microsoft.com/office/officeart/2009/3/layout/HorizontalOrganizationChart"/>
    <dgm:cxn modelId="{88ECF648-D6D0-439C-B792-C9BB9D1AE5C7}" type="presParOf" srcId="{3BBEB885-8B1F-4A31-9A28-5A469C5985A3}" destId="{87DD981F-7D8B-4B9D-A8E9-541ACB55D756}" srcOrd="2" destOrd="0" presId="urn:microsoft.com/office/officeart/2009/3/layout/HorizontalOrganizationChart"/>
    <dgm:cxn modelId="{1FE2B69B-DC14-4407-BC18-2A39A7466A53}" type="presParOf" srcId="{87DD981F-7D8B-4B9D-A8E9-541ACB55D756}" destId="{3BB65081-E1D9-4223-86CC-F8061BF8A06E}" srcOrd="0" destOrd="0" presId="urn:microsoft.com/office/officeart/2009/3/layout/HorizontalOrganizationChart"/>
    <dgm:cxn modelId="{0DDC6F3D-1464-4BDA-9240-E18C0CC0FC47}" type="presParOf" srcId="{87DD981F-7D8B-4B9D-A8E9-541ACB55D756}" destId="{2C47DC6A-34C7-40B5-A641-717863069546}" srcOrd="1" destOrd="0" presId="urn:microsoft.com/office/officeart/2009/3/layout/HorizontalOrganizationChart"/>
    <dgm:cxn modelId="{AD05C91B-4025-4342-AB60-D6FB73EB058A}" type="presParOf" srcId="{2C47DC6A-34C7-40B5-A641-717863069546}" destId="{53762AA4-E017-4E85-95B5-89E04C8CFC03}" srcOrd="0" destOrd="0" presId="urn:microsoft.com/office/officeart/2009/3/layout/HorizontalOrganizationChart"/>
    <dgm:cxn modelId="{050E8219-67DB-4475-89D8-28720EF373E5}" type="presParOf" srcId="{53762AA4-E017-4E85-95B5-89E04C8CFC03}" destId="{D9AFBD3E-37A7-4BD0-9002-D815DA668B2C}" srcOrd="0" destOrd="0" presId="urn:microsoft.com/office/officeart/2009/3/layout/HorizontalOrganizationChart"/>
    <dgm:cxn modelId="{48F43300-A3C7-46D2-83BC-9F639FA6962F}" type="presParOf" srcId="{53762AA4-E017-4E85-95B5-89E04C8CFC03}" destId="{9C66E739-4D36-4261-A5EB-3CFAE99DA1EE}" srcOrd="1" destOrd="0" presId="urn:microsoft.com/office/officeart/2009/3/layout/HorizontalOrganizationChart"/>
    <dgm:cxn modelId="{C6AF0997-F2D3-404A-8458-E2B9C52ECC3B}" type="presParOf" srcId="{2C47DC6A-34C7-40B5-A641-717863069546}" destId="{55DCFA5A-89DE-4F2F-AB46-7A3B965EB660}" srcOrd="1" destOrd="0" presId="urn:microsoft.com/office/officeart/2009/3/layout/HorizontalOrganizationChart"/>
    <dgm:cxn modelId="{E35C4514-764E-4BD7-9612-B9939AD20C02}" type="presParOf" srcId="{2C47DC6A-34C7-40B5-A641-717863069546}" destId="{9E997FF8-603B-4A1A-9ECB-85AB5D99D02B}" srcOrd="2" destOrd="0" presId="urn:microsoft.com/office/officeart/2009/3/layout/HorizontalOrganizationChart"/>
    <dgm:cxn modelId="{2233361D-D96B-4726-B532-F2D0F6230DDB}" type="presParOf" srcId="{61890FA0-B22F-4666-A027-741F3D7DC949}" destId="{2E5FA050-AB52-4431-B224-0B26AB962C68}" srcOrd="2" destOrd="0" presId="urn:microsoft.com/office/officeart/2009/3/layout/HorizontalOrganizationChart"/>
    <dgm:cxn modelId="{F32F6634-353D-4482-BA99-D5732BFD3D5C}" type="presParOf" srcId="{2E5FA050-AB52-4431-B224-0B26AB962C68}" destId="{39ACEF73-CEBB-4270-8695-176B55242E25}" srcOrd="0" destOrd="0" presId="urn:microsoft.com/office/officeart/2009/3/layout/HorizontalOrganizationChart"/>
    <dgm:cxn modelId="{43313023-F343-4034-B2D6-18EB9B614EF1}" type="presParOf" srcId="{2E5FA050-AB52-4431-B224-0B26AB962C68}" destId="{BB112E00-79A9-40EF-98AA-A0B76FF50F75}" srcOrd="1" destOrd="0" presId="urn:microsoft.com/office/officeart/2009/3/layout/HorizontalOrganizationChart"/>
    <dgm:cxn modelId="{44C73F07-FED5-4A1D-8869-A8D646836DB8}" type="presParOf" srcId="{BB112E00-79A9-40EF-98AA-A0B76FF50F75}" destId="{9E639479-228E-4462-999B-B4480197255D}" srcOrd="0" destOrd="0" presId="urn:microsoft.com/office/officeart/2009/3/layout/HorizontalOrganizationChart"/>
    <dgm:cxn modelId="{E4D071A8-EFA0-42C4-823D-677C2EC300B8}" type="presParOf" srcId="{9E639479-228E-4462-999B-B4480197255D}" destId="{21D8EEFB-B57F-4D89-AACD-647869FBE875}" srcOrd="0" destOrd="0" presId="urn:microsoft.com/office/officeart/2009/3/layout/HorizontalOrganizationChart"/>
    <dgm:cxn modelId="{53922B93-FB7B-4B40-A6B1-F4A29704BC3F}" type="presParOf" srcId="{9E639479-228E-4462-999B-B4480197255D}" destId="{CEE4CAE9-0AA7-434C-8A2B-67A6D7FC11B1}" srcOrd="1" destOrd="0" presId="urn:microsoft.com/office/officeart/2009/3/layout/HorizontalOrganizationChart"/>
    <dgm:cxn modelId="{BDF0C4FF-895E-41CB-8C7E-BA6022FBC31C}" type="presParOf" srcId="{BB112E00-79A9-40EF-98AA-A0B76FF50F75}" destId="{23B6BC4F-FBD2-473A-86CC-8063FA546610}" srcOrd="1" destOrd="0" presId="urn:microsoft.com/office/officeart/2009/3/layout/HorizontalOrganizationChart"/>
    <dgm:cxn modelId="{A1B4DD0F-BAAB-40EA-83B0-2743322436F8}" type="presParOf" srcId="{BB112E00-79A9-40EF-98AA-A0B76FF50F75}" destId="{6B547617-07C4-432C-9F8E-DD9FC67797CB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1E57C1-BC63-41E3-90C2-2C1992D2997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763C075-F477-43F5-98D9-8D1E671AAC05}">
      <dgm:prSet phldrT="[Texto]" custT="1"/>
      <dgm:spPr/>
      <dgm:t>
        <a:bodyPr/>
        <a:lstStyle/>
        <a:p>
          <a:endParaRPr lang="es-ES" sz="1400" dirty="0" smtClean="0"/>
        </a:p>
        <a:p>
          <a:endParaRPr lang="es-ES" sz="1400" dirty="0" smtClean="0"/>
        </a:p>
        <a:p>
          <a:endParaRPr lang="es-ES" sz="1400" b="1" dirty="0" smtClean="0"/>
        </a:p>
        <a:p>
          <a:r>
            <a:rPr lang="es-ES" sz="1600" b="1" dirty="0" smtClean="0"/>
            <a:t>Ley 550 de 199 </a:t>
          </a:r>
        </a:p>
        <a:p>
          <a:r>
            <a:rPr lang="es-ES" sz="1600" dirty="0" smtClean="0"/>
            <a:t>Intervención Económica</a:t>
          </a:r>
          <a:r>
            <a:rPr lang="es-ES" sz="1400" dirty="0" smtClean="0"/>
            <a:t> </a:t>
          </a:r>
          <a:endParaRPr lang="es-MX" sz="1400" dirty="0"/>
        </a:p>
      </dgm:t>
    </dgm:pt>
    <dgm:pt modelId="{98432F21-75C8-4382-ABAD-1FD121EF39BD}" type="parTrans" cxnId="{1D21A5AB-71A0-402C-B8E8-3EB0EAF099AD}">
      <dgm:prSet/>
      <dgm:spPr/>
      <dgm:t>
        <a:bodyPr/>
        <a:lstStyle/>
        <a:p>
          <a:endParaRPr lang="es-MX"/>
        </a:p>
      </dgm:t>
    </dgm:pt>
    <dgm:pt modelId="{731E551D-DBEF-43C7-97F2-508BFDF62921}" type="sibTrans" cxnId="{1D21A5AB-71A0-402C-B8E8-3EB0EAF099AD}">
      <dgm:prSet/>
      <dgm:spPr/>
      <dgm:t>
        <a:bodyPr/>
        <a:lstStyle/>
        <a:p>
          <a:endParaRPr lang="es-MX"/>
        </a:p>
      </dgm:t>
    </dgm:pt>
    <dgm:pt modelId="{4414DE59-952A-4541-A3D4-7D6B8BFB360C}">
      <dgm:prSet phldrT="[Texto]" custT="1"/>
      <dgm:spPr/>
      <dgm:t>
        <a:bodyPr/>
        <a:lstStyle/>
        <a:p>
          <a:r>
            <a:rPr lang="es-ES" sz="1600" b="1" dirty="0" smtClean="0"/>
            <a:t>Ley 165 de 2007</a:t>
          </a:r>
        </a:p>
        <a:p>
          <a:r>
            <a:rPr lang="es-ES" sz="1600" b="1" dirty="0" smtClean="0"/>
            <a:t> </a:t>
          </a:r>
          <a:r>
            <a:rPr lang="es-ES" sz="1600" dirty="0" smtClean="0"/>
            <a:t>Adopción </a:t>
          </a:r>
          <a:endParaRPr lang="es-MX" sz="1600" dirty="0"/>
        </a:p>
      </dgm:t>
    </dgm:pt>
    <dgm:pt modelId="{13616FB0-7CD6-4F0B-A561-0699F7A12A64}" type="parTrans" cxnId="{F30D7055-D5A1-4B98-A9A9-6C1AD2DF66D3}">
      <dgm:prSet/>
      <dgm:spPr/>
      <dgm:t>
        <a:bodyPr/>
        <a:lstStyle/>
        <a:p>
          <a:endParaRPr lang="es-MX"/>
        </a:p>
      </dgm:t>
    </dgm:pt>
    <dgm:pt modelId="{61CECFB3-28D8-412E-B07D-4AF77DDF87DC}" type="sibTrans" cxnId="{F30D7055-D5A1-4B98-A9A9-6C1AD2DF66D3}">
      <dgm:prSet/>
      <dgm:spPr/>
      <dgm:t>
        <a:bodyPr/>
        <a:lstStyle/>
        <a:p>
          <a:endParaRPr lang="es-MX"/>
        </a:p>
      </dgm:t>
    </dgm:pt>
    <dgm:pt modelId="{77BE62F5-7650-4299-8D97-CD73A06C9324}">
      <dgm:prSet custT="1"/>
      <dgm:spPr/>
      <dgm:t>
        <a:bodyPr/>
        <a:lstStyle/>
        <a:p>
          <a:r>
            <a:rPr lang="es-ES" sz="1600" b="1" dirty="0" smtClean="0"/>
            <a:t>Ley 203 de 2008</a:t>
          </a:r>
        </a:p>
        <a:p>
          <a:r>
            <a:rPr lang="es-ES" sz="1600" dirty="0" smtClean="0"/>
            <a:t>Convergencia</a:t>
          </a:r>
          <a:endParaRPr lang="es-MX" sz="1600" dirty="0"/>
        </a:p>
      </dgm:t>
    </dgm:pt>
    <dgm:pt modelId="{A675036C-D77E-42E9-B92E-F8370FBC0B0B}" type="parTrans" cxnId="{235D4B35-4603-4552-A123-34F0E13FD4B5}">
      <dgm:prSet/>
      <dgm:spPr/>
      <dgm:t>
        <a:bodyPr/>
        <a:lstStyle/>
        <a:p>
          <a:endParaRPr lang="es-MX"/>
        </a:p>
      </dgm:t>
    </dgm:pt>
    <dgm:pt modelId="{511BBAC8-E6BF-4FB7-9196-06ABC7D46EDC}" type="sibTrans" cxnId="{235D4B35-4603-4552-A123-34F0E13FD4B5}">
      <dgm:prSet/>
      <dgm:spPr/>
      <dgm:t>
        <a:bodyPr/>
        <a:lstStyle/>
        <a:p>
          <a:endParaRPr lang="es-MX"/>
        </a:p>
      </dgm:t>
    </dgm:pt>
    <dgm:pt modelId="{B1D5EF95-FBAE-46D9-9FB3-D9B5CB8B4B8C}">
      <dgm:prSet custT="1"/>
      <dgm:spPr/>
      <dgm:t>
        <a:bodyPr/>
        <a:lstStyle/>
        <a:p>
          <a:r>
            <a:rPr lang="es-ES" sz="1600" b="1" dirty="0" smtClean="0"/>
            <a:t>Ley 1314 de 2009 </a:t>
          </a:r>
        </a:p>
        <a:p>
          <a:r>
            <a:rPr lang="es-ES" sz="1600" dirty="0" smtClean="0"/>
            <a:t>Principios y Normas de Información Financiera y de Aseguramiento de la Información </a:t>
          </a:r>
          <a:endParaRPr lang="es-ES" sz="1600" dirty="0" smtClean="0"/>
        </a:p>
      </dgm:t>
    </dgm:pt>
    <dgm:pt modelId="{899B7E8E-6865-463F-A0D5-237B8E8EF309}" type="parTrans" cxnId="{539F9C6D-A490-4189-BAAB-E1F1A003235A}">
      <dgm:prSet/>
      <dgm:spPr/>
      <dgm:t>
        <a:bodyPr/>
        <a:lstStyle/>
        <a:p>
          <a:endParaRPr lang="es-MX"/>
        </a:p>
      </dgm:t>
    </dgm:pt>
    <dgm:pt modelId="{23BD9483-6FCD-49BF-BE65-E660EF562796}" type="sibTrans" cxnId="{539F9C6D-A490-4189-BAAB-E1F1A003235A}">
      <dgm:prSet/>
      <dgm:spPr/>
      <dgm:t>
        <a:bodyPr/>
        <a:lstStyle/>
        <a:p>
          <a:endParaRPr lang="es-MX"/>
        </a:p>
      </dgm:t>
    </dgm:pt>
    <dgm:pt modelId="{F27D06DD-CCC6-4876-BE07-9EDAE59C3AEA}">
      <dgm:prSet custT="1"/>
      <dgm:spPr/>
      <dgm:t>
        <a:bodyPr/>
        <a:lstStyle/>
        <a:p>
          <a:r>
            <a:rPr lang="es-ES" sz="1600" b="1" dirty="0" smtClean="0"/>
            <a:t>Decreto 302 de 2015 </a:t>
          </a:r>
        </a:p>
        <a:p>
          <a:r>
            <a:rPr lang="es-ES" sz="1600" dirty="0" smtClean="0"/>
            <a:t>Aplicación de las Normas de Aseguramiento de la Información  </a:t>
          </a:r>
          <a:endParaRPr lang="es-MX" sz="1600" dirty="0"/>
        </a:p>
      </dgm:t>
    </dgm:pt>
    <dgm:pt modelId="{EDA5DED9-5E3A-42A1-9174-7BB4BA4CC125}" type="parTrans" cxnId="{B6E48C7F-72A6-43FA-AB79-0B6D2CC3F710}">
      <dgm:prSet/>
      <dgm:spPr/>
      <dgm:t>
        <a:bodyPr/>
        <a:lstStyle/>
        <a:p>
          <a:endParaRPr lang="es-MX"/>
        </a:p>
      </dgm:t>
    </dgm:pt>
    <dgm:pt modelId="{1FCEC2F4-78F1-4B7B-8E59-7617A9056863}" type="sibTrans" cxnId="{B6E48C7F-72A6-43FA-AB79-0B6D2CC3F710}">
      <dgm:prSet/>
      <dgm:spPr/>
      <dgm:t>
        <a:bodyPr/>
        <a:lstStyle/>
        <a:p>
          <a:endParaRPr lang="es-MX"/>
        </a:p>
      </dgm:t>
    </dgm:pt>
    <dgm:pt modelId="{B5BB4801-EC00-4766-A013-43A665334212}" type="pres">
      <dgm:prSet presAssocID="{4D1E57C1-BC63-41E3-90C2-2C1992D29978}" presName="Name0" presStyleCnt="0">
        <dgm:presLayoutVars>
          <dgm:dir/>
          <dgm:animLvl val="lvl"/>
          <dgm:resizeHandles val="exact"/>
        </dgm:presLayoutVars>
      </dgm:prSet>
      <dgm:spPr/>
    </dgm:pt>
    <dgm:pt modelId="{E1E11ADF-2EB6-47C9-8D00-58F327561A00}" type="pres">
      <dgm:prSet presAssocID="{6763C075-F477-43F5-98D9-8D1E671AAC05}" presName="Name8" presStyleCnt="0"/>
      <dgm:spPr/>
    </dgm:pt>
    <dgm:pt modelId="{E135FF23-4563-443E-8F9D-ED2FCBF67811}" type="pres">
      <dgm:prSet presAssocID="{6763C075-F477-43F5-98D9-8D1E671AAC05}" presName="level" presStyleLbl="node1" presStyleIdx="0" presStyleCnt="5" custScaleY="22306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BA096D4-508E-4184-9D05-464BDEF9BF5B}" type="pres">
      <dgm:prSet presAssocID="{6763C075-F477-43F5-98D9-8D1E671AAC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9E540AD-091D-42E1-96A2-DC79630F2795}" type="pres">
      <dgm:prSet presAssocID="{4414DE59-952A-4541-A3D4-7D6B8BFB360C}" presName="Name8" presStyleCnt="0"/>
      <dgm:spPr/>
    </dgm:pt>
    <dgm:pt modelId="{A3308A89-50A7-473A-9EA5-4CADA9715C73}" type="pres">
      <dgm:prSet presAssocID="{4414DE59-952A-4541-A3D4-7D6B8BFB360C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8D2357-FE7E-4436-B8C3-A1EE627728ED}" type="pres">
      <dgm:prSet presAssocID="{4414DE59-952A-4541-A3D4-7D6B8BFB360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A45404-E1B4-493F-BB77-80ADF45079AB}" type="pres">
      <dgm:prSet presAssocID="{77BE62F5-7650-4299-8D97-CD73A06C9324}" presName="Name8" presStyleCnt="0"/>
      <dgm:spPr/>
    </dgm:pt>
    <dgm:pt modelId="{EB3015F1-0459-4640-AB64-AD7EE1231201}" type="pres">
      <dgm:prSet presAssocID="{77BE62F5-7650-4299-8D97-CD73A06C9324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F199933-98F2-481C-B7C0-A761A073CF61}" type="pres">
      <dgm:prSet presAssocID="{77BE62F5-7650-4299-8D97-CD73A06C93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CFAE62-4851-4808-993C-31A02BC63EC8}" type="pres">
      <dgm:prSet presAssocID="{B1D5EF95-FBAE-46D9-9FB3-D9B5CB8B4B8C}" presName="Name8" presStyleCnt="0"/>
      <dgm:spPr/>
    </dgm:pt>
    <dgm:pt modelId="{F15A4E2C-9BBF-4895-96C8-4F1421A6808A}" type="pres">
      <dgm:prSet presAssocID="{B1D5EF95-FBAE-46D9-9FB3-D9B5CB8B4B8C}" presName="level" presStyleLbl="node1" presStyleIdx="3" presStyleCnt="5" custScaleY="143836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7B3F15-8DC0-41FF-8A17-07F13B5A12C0}" type="pres">
      <dgm:prSet presAssocID="{B1D5EF95-FBAE-46D9-9FB3-D9B5CB8B4B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ABBBBF-078B-4C40-B866-2096A8061663}" type="pres">
      <dgm:prSet presAssocID="{F27D06DD-CCC6-4876-BE07-9EDAE59C3AEA}" presName="Name8" presStyleCnt="0"/>
      <dgm:spPr/>
    </dgm:pt>
    <dgm:pt modelId="{7EC675FB-A753-4E7F-96B1-C79AB094CB6F}" type="pres">
      <dgm:prSet presAssocID="{F27D06DD-CCC6-4876-BE07-9EDAE59C3AEA}" presName="level" presStyleLbl="node1" presStyleIdx="4" presStyleCnt="5" custScaleY="123122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67EBF4-C5BA-4C55-A732-66E942B871EB}" type="pres">
      <dgm:prSet presAssocID="{F27D06DD-CCC6-4876-BE07-9EDAE59C3AE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5E0969F-1BE4-46BD-94ED-68421771DDFE}" type="presOf" srcId="{6763C075-F477-43F5-98D9-8D1E671AAC05}" destId="{DBA096D4-508E-4184-9D05-464BDEF9BF5B}" srcOrd="1" destOrd="0" presId="urn:microsoft.com/office/officeart/2005/8/layout/pyramid1"/>
    <dgm:cxn modelId="{929CDFFC-46A1-4717-B1B3-4CF9972AF033}" type="presOf" srcId="{B1D5EF95-FBAE-46D9-9FB3-D9B5CB8B4B8C}" destId="{B77B3F15-8DC0-41FF-8A17-07F13B5A12C0}" srcOrd="1" destOrd="0" presId="urn:microsoft.com/office/officeart/2005/8/layout/pyramid1"/>
    <dgm:cxn modelId="{235D4B35-4603-4552-A123-34F0E13FD4B5}" srcId="{4D1E57C1-BC63-41E3-90C2-2C1992D29978}" destId="{77BE62F5-7650-4299-8D97-CD73A06C9324}" srcOrd="2" destOrd="0" parTransId="{A675036C-D77E-42E9-B92E-F8370FBC0B0B}" sibTransId="{511BBAC8-E6BF-4FB7-9196-06ABC7D46EDC}"/>
    <dgm:cxn modelId="{7DCBE39E-DB4D-4410-9CEE-119D33094478}" type="presOf" srcId="{4414DE59-952A-4541-A3D4-7D6B8BFB360C}" destId="{EF8D2357-FE7E-4436-B8C3-A1EE627728ED}" srcOrd="1" destOrd="0" presId="urn:microsoft.com/office/officeart/2005/8/layout/pyramid1"/>
    <dgm:cxn modelId="{1D21A5AB-71A0-402C-B8E8-3EB0EAF099AD}" srcId="{4D1E57C1-BC63-41E3-90C2-2C1992D29978}" destId="{6763C075-F477-43F5-98D9-8D1E671AAC05}" srcOrd="0" destOrd="0" parTransId="{98432F21-75C8-4382-ABAD-1FD121EF39BD}" sibTransId="{731E551D-DBEF-43C7-97F2-508BFDF62921}"/>
    <dgm:cxn modelId="{EFDCF3D6-C4AA-477C-9737-865879293352}" type="presOf" srcId="{4D1E57C1-BC63-41E3-90C2-2C1992D29978}" destId="{B5BB4801-EC00-4766-A013-43A665334212}" srcOrd="0" destOrd="0" presId="urn:microsoft.com/office/officeart/2005/8/layout/pyramid1"/>
    <dgm:cxn modelId="{B6E48C7F-72A6-43FA-AB79-0B6D2CC3F710}" srcId="{4D1E57C1-BC63-41E3-90C2-2C1992D29978}" destId="{F27D06DD-CCC6-4876-BE07-9EDAE59C3AEA}" srcOrd="4" destOrd="0" parTransId="{EDA5DED9-5E3A-42A1-9174-7BB4BA4CC125}" sibTransId="{1FCEC2F4-78F1-4B7B-8E59-7617A9056863}"/>
    <dgm:cxn modelId="{2B5AAC59-E692-4A84-BB4B-83D32C087966}" type="presOf" srcId="{F27D06DD-CCC6-4876-BE07-9EDAE59C3AEA}" destId="{7EC675FB-A753-4E7F-96B1-C79AB094CB6F}" srcOrd="0" destOrd="0" presId="urn:microsoft.com/office/officeart/2005/8/layout/pyramid1"/>
    <dgm:cxn modelId="{E19201E1-EA98-4DDE-A5F0-B687200E219D}" type="presOf" srcId="{77BE62F5-7650-4299-8D97-CD73A06C9324}" destId="{EB3015F1-0459-4640-AB64-AD7EE1231201}" srcOrd="0" destOrd="0" presId="urn:microsoft.com/office/officeart/2005/8/layout/pyramid1"/>
    <dgm:cxn modelId="{7D22CD28-4EA5-4911-AF98-BAE3254E9B6C}" type="presOf" srcId="{B1D5EF95-FBAE-46D9-9FB3-D9B5CB8B4B8C}" destId="{F15A4E2C-9BBF-4895-96C8-4F1421A6808A}" srcOrd="0" destOrd="0" presId="urn:microsoft.com/office/officeart/2005/8/layout/pyramid1"/>
    <dgm:cxn modelId="{C468ED9D-ADB2-44A7-AAE4-8376C006610B}" type="presOf" srcId="{6763C075-F477-43F5-98D9-8D1E671AAC05}" destId="{E135FF23-4563-443E-8F9D-ED2FCBF67811}" srcOrd="0" destOrd="0" presId="urn:microsoft.com/office/officeart/2005/8/layout/pyramid1"/>
    <dgm:cxn modelId="{607A68DD-3B29-4D46-A61E-473C82CD19B2}" type="presOf" srcId="{F27D06DD-CCC6-4876-BE07-9EDAE59C3AEA}" destId="{6567EBF4-C5BA-4C55-A732-66E942B871EB}" srcOrd="1" destOrd="0" presId="urn:microsoft.com/office/officeart/2005/8/layout/pyramid1"/>
    <dgm:cxn modelId="{539F9C6D-A490-4189-BAAB-E1F1A003235A}" srcId="{4D1E57C1-BC63-41E3-90C2-2C1992D29978}" destId="{B1D5EF95-FBAE-46D9-9FB3-D9B5CB8B4B8C}" srcOrd="3" destOrd="0" parTransId="{899B7E8E-6865-463F-A0D5-237B8E8EF309}" sibTransId="{23BD9483-6FCD-49BF-BE65-E660EF562796}"/>
    <dgm:cxn modelId="{F30D7055-D5A1-4B98-A9A9-6C1AD2DF66D3}" srcId="{4D1E57C1-BC63-41E3-90C2-2C1992D29978}" destId="{4414DE59-952A-4541-A3D4-7D6B8BFB360C}" srcOrd="1" destOrd="0" parTransId="{13616FB0-7CD6-4F0B-A561-0699F7A12A64}" sibTransId="{61CECFB3-28D8-412E-B07D-4AF77DDF87DC}"/>
    <dgm:cxn modelId="{715343A7-549C-4197-879A-190A4675CF93}" type="presOf" srcId="{4414DE59-952A-4541-A3D4-7D6B8BFB360C}" destId="{A3308A89-50A7-473A-9EA5-4CADA9715C73}" srcOrd="0" destOrd="0" presId="urn:microsoft.com/office/officeart/2005/8/layout/pyramid1"/>
    <dgm:cxn modelId="{BF38564D-060E-4FA7-92FA-079E2C052423}" type="presOf" srcId="{77BE62F5-7650-4299-8D97-CD73A06C9324}" destId="{1F199933-98F2-481C-B7C0-A761A073CF61}" srcOrd="1" destOrd="0" presId="urn:microsoft.com/office/officeart/2005/8/layout/pyramid1"/>
    <dgm:cxn modelId="{18C27084-CA92-4C59-8205-991B6B843E16}" type="presParOf" srcId="{B5BB4801-EC00-4766-A013-43A665334212}" destId="{E1E11ADF-2EB6-47C9-8D00-58F327561A00}" srcOrd="0" destOrd="0" presId="urn:microsoft.com/office/officeart/2005/8/layout/pyramid1"/>
    <dgm:cxn modelId="{832421C7-E7ED-4845-A849-1BE457BB4543}" type="presParOf" srcId="{E1E11ADF-2EB6-47C9-8D00-58F327561A00}" destId="{E135FF23-4563-443E-8F9D-ED2FCBF67811}" srcOrd="0" destOrd="0" presId="urn:microsoft.com/office/officeart/2005/8/layout/pyramid1"/>
    <dgm:cxn modelId="{07B80810-6D71-44AA-AC5F-02C2AA8C57A9}" type="presParOf" srcId="{E1E11ADF-2EB6-47C9-8D00-58F327561A00}" destId="{DBA096D4-508E-4184-9D05-464BDEF9BF5B}" srcOrd="1" destOrd="0" presId="urn:microsoft.com/office/officeart/2005/8/layout/pyramid1"/>
    <dgm:cxn modelId="{320B1CE6-2DAF-436B-9777-947BC84E1658}" type="presParOf" srcId="{B5BB4801-EC00-4766-A013-43A665334212}" destId="{99E540AD-091D-42E1-96A2-DC79630F2795}" srcOrd="1" destOrd="0" presId="urn:microsoft.com/office/officeart/2005/8/layout/pyramid1"/>
    <dgm:cxn modelId="{7A7FFE7B-1711-4132-9659-C307ECCBE3EC}" type="presParOf" srcId="{99E540AD-091D-42E1-96A2-DC79630F2795}" destId="{A3308A89-50A7-473A-9EA5-4CADA9715C73}" srcOrd="0" destOrd="0" presId="urn:microsoft.com/office/officeart/2005/8/layout/pyramid1"/>
    <dgm:cxn modelId="{62D719AB-8D82-43B3-9CDB-93F6D9931C4C}" type="presParOf" srcId="{99E540AD-091D-42E1-96A2-DC79630F2795}" destId="{EF8D2357-FE7E-4436-B8C3-A1EE627728ED}" srcOrd="1" destOrd="0" presId="urn:microsoft.com/office/officeart/2005/8/layout/pyramid1"/>
    <dgm:cxn modelId="{09553FAF-B95C-413B-BA12-45CCD2FA152A}" type="presParOf" srcId="{B5BB4801-EC00-4766-A013-43A665334212}" destId="{66A45404-E1B4-493F-BB77-80ADF45079AB}" srcOrd="2" destOrd="0" presId="urn:microsoft.com/office/officeart/2005/8/layout/pyramid1"/>
    <dgm:cxn modelId="{2D70EDB2-FF36-4FDD-AE0B-128535E295F7}" type="presParOf" srcId="{66A45404-E1B4-493F-BB77-80ADF45079AB}" destId="{EB3015F1-0459-4640-AB64-AD7EE1231201}" srcOrd="0" destOrd="0" presId="urn:microsoft.com/office/officeart/2005/8/layout/pyramid1"/>
    <dgm:cxn modelId="{7854944A-A9A5-48B7-A7A8-215328F3BB35}" type="presParOf" srcId="{66A45404-E1B4-493F-BB77-80ADF45079AB}" destId="{1F199933-98F2-481C-B7C0-A761A073CF61}" srcOrd="1" destOrd="0" presId="urn:microsoft.com/office/officeart/2005/8/layout/pyramid1"/>
    <dgm:cxn modelId="{1217D2A9-5344-455D-9A40-2BB6AA7E13B2}" type="presParOf" srcId="{B5BB4801-EC00-4766-A013-43A665334212}" destId="{F5CFAE62-4851-4808-993C-31A02BC63EC8}" srcOrd="3" destOrd="0" presId="urn:microsoft.com/office/officeart/2005/8/layout/pyramid1"/>
    <dgm:cxn modelId="{8F43DF6E-C21A-419E-B93F-0E428949CC63}" type="presParOf" srcId="{F5CFAE62-4851-4808-993C-31A02BC63EC8}" destId="{F15A4E2C-9BBF-4895-96C8-4F1421A6808A}" srcOrd="0" destOrd="0" presId="urn:microsoft.com/office/officeart/2005/8/layout/pyramid1"/>
    <dgm:cxn modelId="{B55ECEE1-FA17-4FE6-9372-9520D571B285}" type="presParOf" srcId="{F5CFAE62-4851-4808-993C-31A02BC63EC8}" destId="{B77B3F15-8DC0-41FF-8A17-07F13B5A12C0}" srcOrd="1" destOrd="0" presId="urn:microsoft.com/office/officeart/2005/8/layout/pyramid1"/>
    <dgm:cxn modelId="{522B469F-521B-4F59-8643-B11504F1C41D}" type="presParOf" srcId="{B5BB4801-EC00-4766-A013-43A665334212}" destId="{03ABBBBF-078B-4C40-B866-2096A8061663}" srcOrd="4" destOrd="0" presId="urn:microsoft.com/office/officeart/2005/8/layout/pyramid1"/>
    <dgm:cxn modelId="{F9CDB8FA-3435-4A39-946C-D636E12B9CA9}" type="presParOf" srcId="{03ABBBBF-078B-4C40-B866-2096A8061663}" destId="{7EC675FB-A753-4E7F-96B1-C79AB094CB6F}" srcOrd="0" destOrd="0" presId="urn:microsoft.com/office/officeart/2005/8/layout/pyramid1"/>
    <dgm:cxn modelId="{7236EB99-67C9-4177-B68C-10A6CA851A89}" type="presParOf" srcId="{03ABBBBF-078B-4C40-B866-2096A8061663}" destId="{6567EBF4-C5BA-4C55-A732-66E942B871E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EAE2E3-1302-47A9-B937-C7633FE6E32C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C9DBB0B6-E558-4228-A918-3CEE8A2EFF7C}">
      <dgm:prSet phldrT="[Texto]"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Requisitos Éticos </a:t>
          </a:r>
          <a:endParaRPr lang="es-MX" sz="1800" dirty="0">
            <a:solidFill>
              <a:schemeClr val="tx1"/>
            </a:solidFill>
          </a:endParaRPr>
        </a:p>
      </dgm:t>
    </dgm:pt>
    <dgm:pt modelId="{97F876B9-13F7-45A3-86BE-603A8DDA7E0A}" type="parTrans" cxnId="{B3374321-0979-4A48-89E1-C472A2DDD2C5}">
      <dgm:prSet/>
      <dgm:spPr/>
      <dgm:t>
        <a:bodyPr/>
        <a:lstStyle/>
        <a:p>
          <a:endParaRPr lang="es-MX"/>
        </a:p>
      </dgm:t>
    </dgm:pt>
    <dgm:pt modelId="{2008236A-0208-4A80-AE2F-70485611236D}" type="sibTrans" cxnId="{B3374321-0979-4A48-89E1-C472A2DDD2C5}">
      <dgm:prSet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Responsables del Control </a:t>
          </a:r>
          <a:endParaRPr lang="es-MX" sz="1800" dirty="0">
            <a:solidFill>
              <a:schemeClr val="tx1"/>
            </a:solidFill>
          </a:endParaRPr>
        </a:p>
      </dgm:t>
    </dgm:pt>
    <dgm:pt modelId="{F1F92F46-5D89-4EFE-896A-BF027C07D38E}">
      <dgm:prSet phldrT="[Texto]"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NICC 1</a:t>
          </a:r>
          <a:endParaRPr lang="es-MX" sz="1800" dirty="0">
            <a:solidFill>
              <a:schemeClr val="tx1"/>
            </a:solidFill>
          </a:endParaRPr>
        </a:p>
      </dgm:t>
    </dgm:pt>
    <dgm:pt modelId="{0EE4C9E2-2ACE-4520-A909-36881771DACC}" type="parTrans" cxnId="{F2E210C5-5607-459A-9854-68E34B8EC814}">
      <dgm:prSet/>
      <dgm:spPr/>
      <dgm:t>
        <a:bodyPr/>
        <a:lstStyle/>
        <a:p>
          <a:endParaRPr lang="es-MX"/>
        </a:p>
      </dgm:t>
    </dgm:pt>
    <dgm:pt modelId="{8456D912-E7C6-44A4-84F4-E3D8190414B0}" type="sibTrans" cxnId="{F2E210C5-5607-459A-9854-68E34B8EC814}">
      <dgm:prSet custT="1"/>
      <dgm:spPr/>
      <dgm:t>
        <a:bodyPr/>
        <a:lstStyle/>
        <a:p>
          <a:r>
            <a:rPr lang="es-ES" sz="2000" dirty="0" smtClean="0">
              <a:solidFill>
                <a:schemeClr val="tx1"/>
              </a:solidFill>
            </a:rPr>
            <a:t>Clientes</a:t>
          </a:r>
          <a:r>
            <a:rPr lang="es-ES" sz="2700" dirty="0" smtClean="0"/>
            <a:t> </a:t>
          </a:r>
          <a:endParaRPr lang="es-MX" sz="2700" dirty="0"/>
        </a:p>
      </dgm:t>
    </dgm:pt>
    <dgm:pt modelId="{25988146-8D0A-4718-AFA1-AF4DD5BF91E8}">
      <dgm:prSet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Recursos Humanos</a:t>
          </a:r>
          <a:endParaRPr lang="es-MX" sz="1800" dirty="0">
            <a:solidFill>
              <a:schemeClr val="tx1"/>
            </a:solidFill>
          </a:endParaRPr>
        </a:p>
      </dgm:t>
    </dgm:pt>
    <dgm:pt modelId="{CBF66007-019E-4027-8E34-391166A9D584}" type="parTrans" cxnId="{8F561106-2102-46CF-B9B3-A37210F441DF}">
      <dgm:prSet/>
      <dgm:spPr/>
      <dgm:t>
        <a:bodyPr/>
        <a:lstStyle/>
        <a:p>
          <a:endParaRPr lang="es-MX"/>
        </a:p>
      </dgm:t>
    </dgm:pt>
    <dgm:pt modelId="{5266190B-510F-4658-BF90-D8B9D1E4844F}" type="sibTrans" cxnId="{8F561106-2102-46CF-B9B3-A37210F441DF}">
      <dgm:prSet custT="1"/>
      <dgm:spPr/>
      <dgm:t>
        <a:bodyPr/>
        <a:lstStyle/>
        <a:p>
          <a:r>
            <a:rPr lang="es-ES" sz="2000" dirty="0" smtClean="0">
              <a:solidFill>
                <a:schemeClr val="tx1"/>
              </a:solidFill>
            </a:rPr>
            <a:t>Monitoreo</a:t>
          </a:r>
          <a:endParaRPr lang="es-MX" sz="2000" dirty="0">
            <a:solidFill>
              <a:schemeClr val="tx1"/>
            </a:solidFill>
          </a:endParaRPr>
        </a:p>
      </dgm:t>
    </dgm:pt>
    <dgm:pt modelId="{1A80B0A8-B38A-4EE8-9A32-AF41039EAB21}">
      <dgm:prSet/>
      <dgm:spPr/>
      <dgm:t>
        <a:bodyPr/>
        <a:lstStyle/>
        <a:p>
          <a:endParaRPr lang="es-MX"/>
        </a:p>
      </dgm:t>
    </dgm:pt>
    <dgm:pt modelId="{C7D817CA-BA54-4D57-B335-7D84B3EC9DAB}" type="parTrans" cxnId="{2B04C41C-E443-48E7-80DA-15EDFCE6183C}">
      <dgm:prSet/>
      <dgm:spPr/>
      <dgm:t>
        <a:bodyPr/>
        <a:lstStyle/>
        <a:p>
          <a:endParaRPr lang="es-MX"/>
        </a:p>
      </dgm:t>
    </dgm:pt>
    <dgm:pt modelId="{BA656EC3-7CE2-4551-BE26-0D182332725B}" type="sibTrans" cxnId="{2B04C41C-E443-48E7-80DA-15EDFCE6183C}">
      <dgm:prSet/>
      <dgm:spPr/>
      <dgm:t>
        <a:bodyPr/>
        <a:lstStyle/>
        <a:p>
          <a:endParaRPr lang="es-MX"/>
        </a:p>
      </dgm:t>
    </dgm:pt>
    <dgm:pt modelId="{F4933C0A-86A7-47AE-98FE-05DB0828A17D}" type="pres">
      <dgm:prSet presAssocID="{76EAE2E3-1302-47A9-B937-C7633FE6E32C}" presName="Name0" presStyleCnt="0">
        <dgm:presLayoutVars>
          <dgm:chMax/>
          <dgm:chPref/>
          <dgm:dir/>
          <dgm:animLvl val="lvl"/>
        </dgm:presLayoutVars>
      </dgm:prSet>
      <dgm:spPr/>
    </dgm:pt>
    <dgm:pt modelId="{8AC91FA4-F266-4D30-821D-DB2D7ECB245F}" type="pres">
      <dgm:prSet presAssocID="{C9DBB0B6-E558-4228-A918-3CEE8A2EFF7C}" presName="composite" presStyleCnt="0"/>
      <dgm:spPr/>
    </dgm:pt>
    <dgm:pt modelId="{2016AA88-665D-4D88-91D7-8DE796B3FEAE}" type="pres">
      <dgm:prSet presAssocID="{C9DBB0B6-E558-4228-A918-3CEE8A2EFF7C}" presName="Parent1" presStyleLbl="node1" presStyleIdx="0" presStyleCnt="6" custScaleX="132452" custScaleY="66033" custLinFactNeighborX="13882" custLinFactNeighborY="-805">
        <dgm:presLayoutVars>
          <dgm:chMax val="1"/>
          <dgm:chPref val="1"/>
          <dgm:bulletEnabled val="1"/>
        </dgm:presLayoutVars>
      </dgm:prSet>
      <dgm:spPr/>
    </dgm:pt>
    <dgm:pt modelId="{E23D9F10-475D-4B81-AFDD-DF62E45CCB81}" type="pres">
      <dgm:prSet presAssocID="{C9DBB0B6-E558-4228-A918-3CEE8A2EFF7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346836-CB6B-4F9A-8439-DB876D377BFC}" type="pres">
      <dgm:prSet presAssocID="{C9DBB0B6-E558-4228-A918-3CEE8A2EFF7C}" presName="BalanceSpacing" presStyleCnt="0"/>
      <dgm:spPr/>
    </dgm:pt>
    <dgm:pt modelId="{D7C56E83-D303-4A8D-9740-3D52F1686CAD}" type="pres">
      <dgm:prSet presAssocID="{C9DBB0B6-E558-4228-A918-3CEE8A2EFF7C}" presName="BalanceSpacing1" presStyleCnt="0"/>
      <dgm:spPr/>
    </dgm:pt>
    <dgm:pt modelId="{401BDCF2-BF40-484C-8BEF-47C875680292}" type="pres">
      <dgm:prSet presAssocID="{2008236A-0208-4A80-AE2F-70485611236D}" presName="Accent1Text" presStyleLbl="node1" presStyleIdx="1" presStyleCnt="6" custScaleX="143014" custScaleY="71754" custLinFactNeighborX="-21783" custLinFactNeighborY="2369"/>
      <dgm:spPr/>
    </dgm:pt>
    <dgm:pt modelId="{198D6661-69CE-4810-8DE4-9822AD0DA778}" type="pres">
      <dgm:prSet presAssocID="{2008236A-0208-4A80-AE2F-70485611236D}" presName="spaceBetweenRectangles" presStyleCnt="0"/>
      <dgm:spPr/>
    </dgm:pt>
    <dgm:pt modelId="{348673B1-CEF3-4B86-B3BE-F2060223A858}" type="pres">
      <dgm:prSet presAssocID="{F1F92F46-5D89-4EFE-896A-BF027C07D38E}" presName="composite" presStyleCnt="0"/>
      <dgm:spPr/>
    </dgm:pt>
    <dgm:pt modelId="{0CFF44B9-65AE-4A73-A4FA-CA9A6DDD1C3F}" type="pres">
      <dgm:prSet presAssocID="{F1F92F46-5D89-4EFE-896A-BF027C07D38E}" presName="Parent1" presStyleLbl="node1" presStyleIdx="2" presStyleCnt="6" custScaleY="67346" custLinFactNeighborX="-908" custLinFactNeighborY="-63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6EB718-2C00-4649-84A2-903AC857247A}" type="pres">
      <dgm:prSet presAssocID="{F1F92F46-5D89-4EFE-896A-BF027C07D38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4C6C0A-C482-4BDC-9F09-D0A902585A0E}" type="pres">
      <dgm:prSet presAssocID="{F1F92F46-5D89-4EFE-896A-BF027C07D38E}" presName="BalanceSpacing" presStyleCnt="0"/>
      <dgm:spPr/>
    </dgm:pt>
    <dgm:pt modelId="{78C78276-7185-408F-B2B6-63ECB60C6D6E}" type="pres">
      <dgm:prSet presAssocID="{F1F92F46-5D89-4EFE-896A-BF027C07D38E}" presName="BalanceSpacing1" presStyleCnt="0"/>
      <dgm:spPr/>
    </dgm:pt>
    <dgm:pt modelId="{EC686C43-FE1E-4A77-9808-A86A2B3C997E}" type="pres">
      <dgm:prSet presAssocID="{8456D912-E7C6-44A4-84F4-E3D8190414B0}" presName="Accent1Text" presStyleLbl="node1" presStyleIdx="3" presStyleCnt="6" custScaleX="132785" custScaleY="66413" custLinFactNeighborX="16253" custLinFactNeighborY="-7894"/>
      <dgm:spPr/>
      <dgm:t>
        <a:bodyPr/>
        <a:lstStyle/>
        <a:p>
          <a:endParaRPr lang="es-MX"/>
        </a:p>
      </dgm:t>
    </dgm:pt>
    <dgm:pt modelId="{5C66F9CA-450F-44F2-9D56-B58068F19D5E}" type="pres">
      <dgm:prSet presAssocID="{8456D912-E7C6-44A4-84F4-E3D8190414B0}" presName="spaceBetweenRectangles" presStyleCnt="0"/>
      <dgm:spPr/>
    </dgm:pt>
    <dgm:pt modelId="{C42F6DFC-CEB4-4953-97F4-90E20F7102A2}" type="pres">
      <dgm:prSet presAssocID="{25988146-8D0A-4718-AFA1-AF4DD5BF91E8}" presName="composite" presStyleCnt="0"/>
      <dgm:spPr/>
    </dgm:pt>
    <dgm:pt modelId="{B410FDF9-C50F-415B-9C52-6941F24699AA}" type="pres">
      <dgm:prSet presAssocID="{25988146-8D0A-4718-AFA1-AF4DD5BF91E8}" presName="Parent1" presStyleLbl="node1" presStyleIdx="4" presStyleCnt="6" custScaleX="144951" custScaleY="68038" custLinFactNeighborX="23167" custLinFactNeighborY="-277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9C1E8E-C9BA-4D27-B7A4-262F8C8DACFC}" type="pres">
      <dgm:prSet presAssocID="{25988146-8D0A-4718-AFA1-AF4DD5BF91E8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07F370-82F0-4AE0-AA09-F926AFB541C9}" type="pres">
      <dgm:prSet presAssocID="{25988146-8D0A-4718-AFA1-AF4DD5BF91E8}" presName="BalanceSpacing" presStyleCnt="0"/>
      <dgm:spPr/>
    </dgm:pt>
    <dgm:pt modelId="{3098EC85-5107-440D-8644-412424459B89}" type="pres">
      <dgm:prSet presAssocID="{25988146-8D0A-4718-AFA1-AF4DD5BF91E8}" presName="BalanceSpacing1" presStyleCnt="0"/>
      <dgm:spPr/>
    </dgm:pt>
    <dgm:pt modelId="{77565AA5-6D37-4F9C-8BB7-77D1F3D35FC2}" type="pres">
      <dgm:prSet presAssocID="{5266190B-510F-4658-BF90-D8B9D1E4844F}" presName="Accent1Text" presStyleLbl="node1" presStyleIdx="5" presStyleCnt="6" custScaleX="134608" custScaleY="71733" custLinFactNeighborX="-19060" custLinFactNeighborY="-27835"/>
      <dgm:spPr/>
    </dgm:pt>
  </dgm:ptLst>
  <dgm:cxnLst>
    <dgm:cxn modelId="{E7F317EC-FBE4-4802-A52B-1B73D7061866}" type="presOf" srcId="{2008236A-0208-4A80-AE2F-70485611236D}" destId="{401BDCF2-BF40-484C-8BEF-47C875680292}" srcOrd="0" destOrd="0" presId="urn:microsoft.com/office/officeart/2008/layout/AlternatingHexagons"/>
    <dgm:cxn modelId="{7A13F8AA-25E0-4D5A-BCD6-8F41BE75E93A}" type="presOf" srcId="{76EAE2E3-1302-47A9-B937-C7633FE6E32C}" destId="{F4933C0A-86A7-47AE-98FE-05DB0828A17D}" srcOrd="0" destOrd="0" presId="urn:microsoft.com/office/officeart/2008/layout/AlternatingHexagons"/>
    <dgm:cxn modelId="{05ECC39B-0FD9-4D1F-80B3-EE8027945A0D}" type="presOf" srcId="{5266190B-510F-4658-BF90-D8B9D1E4844F}" destId="{77565AA5-6D37-4F9C-8BB7-77D1F3D35FC2}" srcOrd="0" destOrd="0" presId="urn:microsoft.com/office/officeart/2008/layout/AlternatingHexagons"/>
    <dgm:cxn modelId="{B3374321-0979-4A48-89E1-C472A2DDD2C5}" srcId="{76EAE2E3-1302-47A9-B937-C7633FE6E32C}" destId="{C9DBB0B6-E558-4228-A918-3CEE8A2EFF7C}" srcOrd="0" destOrd="0" parTransId="{97F876B9-13F7-45A3-86BE-603A8DDA7E0A}" sibTransId="{2008236A-0208-4A80-AE2F-70485611236D}"/>
    <dgm:cxn modelId="{1D6AD185-8265-4252-BB72-AEF762F9ACC9}" type="presOf" srcId="{C9DBB0B6-E558-4228-A918-3CEE8A2EFF7C}" destId="{2016AA88-665D-4D88-91D7-8DE796B3FEAE}" srcOrd="0" destOrd="0" presId="urn:microsoft.com/office/officeart/2008/layout/AlternatingHexagons"/>
    <dgm:cxn modelId="{8F561106-2102-46CF-B9B3-A37210F441DF}" srcId="{76EAE2E3-1302-47A9-B937-C7633FE6E32C}" destId="{25988146-8D0A-4718-AFA1-AF4DD5BF91E8}" srcOrd="2" destOrd="0" parTransId="{CBF66007-019E-4027-8E34-391166A9D584}" sibTransId="{5266190B-510F-4658-BF90-D8B9D1E4844F}"/>
    <dgm:cxn modelId="{F2E210C5-5607-459A-9854-68E34B8EC814}" srcId="{76EAE2E3-1302-47A9-B937-C7633FE6E32C}" destId="{F1F92F46-5D89-4EFE-896A-BF027C07D38E}" srcOrd="1" destOrd="0" parTransId="{0EE4C9E2-2ACE-4520-A909-36881771DACC}" sibTransId="{8456D912-E7C6-44A4-84F4-E3D8190414B0}"/>
    <dgm:cxn modelId="{2B04C41C-E443-48E7-80DA-15EDFCE6183C}" srcId="{F1F92F46-5D89-4EFE-896A-BF027C07D38E}" destId="{1A80B0A8-B38A-4EE8-9A32-AF41039EAB21}" srcOrd="0" destOrd="0" parTransId="{C7D817CA-BA54-4D57-B335-7D84B3EC9DAB}" sibTransId="{BA656EC3-7CE2-4551-BE26-0D182332725B}"/>
    <dgm:cxn modelId="{2A18B345-3C7F-4291-B67E-C7A27B1B04C9}" type="presOf" srcId="{1A80B0A8-B38A-4EE8-9A32-AF41039EAB21}" destId="{386EB718-2C00-4649-84A2-903AC857247A}" srcOrd="0" destOrd="0" presId="urn:microsoft.com/office/officeart/2008/layout/AlternatingHexagons"/>
    <dgm:cxn modelId="{D913CB21-3C7F-4A69-84EE-66B64D98B5D2}" type="presOf" srcId="{25988146-8D0A-4718-AFA1-AF4DD5BF91E8}" destId="{B410FDF9-C50F-415B-9C52-6941F24699AA}" srcOrd="0" destOrd="0" presId="urn:microsoft.com/office/officeart/2008/layout/AlternatingHexagons"/>
    <dgm:cxn modelId="{BECBD632-A846-4F07-81B2-6954C733F344}" type="presOf" srcId="{8456D912-E7C6-44A4-84F4-E3D8190414B0}" destId="{EC686C43-FE1E-4A77-9808-A86A2B3C997E}" srcOrd="0" destOrd="0" presId="urn:microsoft.com/office/officeart/2008/layout/AlternatingHexagons"/>
    <dgm:cxn modelId="{BD91FC6C-89D5-4109-8BBB-010BB107350B}" type="presOf" srcId="{F1F92F46-5D89-4EFE-896A-BF027C07D38E}" destId="{0CFF44B9-65AE-4A73-A4FA-CA9A6DDD1C3F}" srcOrd="0" destOrd="0" presId="urn:microsoft.com/office/officeart/2008/layout/AlternatingHexagons"/>
    <dgm:cxn modelId="{16E9BC01-2C8F-47EF-B8AB-D5E88C5A25B8}" type="presParOf" srcId="{F4933C0A-86A7-47AE-98FE-05DB0828A17D}" destId="{8AC91FA4-F266-4D30-821D-DB2D7ECB245F}" srcOrd="0" destOrd="0" presId="urn:microsoft.com/office/officeart/2008/layout/AlternatingHexagons"/>
    <dgm:cxn modelId="{C407DAA9-6435-4D54-8358-32C8106BDBCB}" type="presParOf" srcId="{8AC91FA4-F266-4D30-821D-DB2D7ECB245F}" destId="{2016AA88-665D-4D88-91D7-8DE796B3FEAE}" srcOrd="0" destOrd="0" presId="urn:microsoft.com/office/officeart/2008/layout/AlternatingHexagons"/>
    <dgm:cxn modelId="{686A04C1-91C3-475E-B89A-22981042C265}" type="presParOf" srcId="{8AC91FA4-F266-4D30-821D-DB2D7ECB245F}" destId="{E23D9F10-475D-4B81-AFDD-DF62E45CCB81}" srcOrd="1" destOrd="0" presId="urn:microsoft.com/office/officeart/2008/layout/AlternatingHexagons"/>
    <dgm:cxn modelId="{4E111C67-C2C6-44A2-B907-A4A5BB3BFBEF}" type="presParOf" srcId="{8AC91FA4-F266-4D30-821D-DB2D7ECB245F}" destId="{2E346836-CB6B-4F9A-8439-DB876D377BFC}" srcOrd="2" destOrd="0" presId="urn:microsoft.com/office/officeart/2008/layout/AlternatingHexagons"/>
    <dgm:cxn modelId="{767B49A0-7D44-47A7-A250-7C32EF58184E}" type="presParOf" srcId="{8AC91FA4-F266-4D30-821D-DB2D7ECB245F}" destId="{D7C56E83-D303-4A8D-9740-3D52F1686CAD}" srcOrd="3" destOrd="0" presId="urn:microsoft.com/office/officeart/2008/layout/AlternatingHexagons"/>
    <dgm:cxn modelId="{6021BCDD-E56E-491D-AF53-D31107FBD481}" type="presParOf" srcId="{8AC91FA4-F266-4D30-821D-DB2D7ECB245F}" destId="{401BDCF2-BF40-484C-8BEF-47C875680292}" srcOrd="4" destOrd="0" presId="urn:microsoft.com/office/officeart/2008/layout/AlternatingHexagons"/>
    <dgm:cxn modelId="{B14A9D0E-5FE4-4AD4-A81E-8C9F7DDDB8AE}" type="presParOf" srcId="{F4933C0A-86A7-47AE-98FE-05DB0828A17D}" destId="{198D6661-69CE-4810-8DE4-9822AD0DA778}" srcOrd="1" destOrd="0" presId="urn:microsoft.com/office/officeart/2008/layout/AlternatingHexagons"/>
    <dgm:cxn modelId="{5344373E-FA91-4141-9152-81B58E0CB598}" type="presParOf" srcId="{F4933C0A-86A7-47AE-98FE-05DB0828A17D}" destId="{348673B1-CEF3-4B86-B3BE-F2060223A858}" srcOrd="2" destOrd="0" presId="urn:microsoft.com/office/officeart/2008/layout/AlternatingHexagons"/>
    <dgm:cxn modelId="{78BA453C-FD5B-4444-A283-4F0F6BE760C5}" type="presParOf" srcId="{348673B1-CEF3-4B86-B3BE-F2060223A858}" destId="{0CFF44B9-65AE-4A73-A4FA-CA9A6DDD1C3F}" srcOrd="0" destOrd="0" presId="urn:microsoft.com/office/officeart/2008/layout/AlternatingHexagons"/>
    <dgm:cxn modelId="{2DF4D34E-664B-488A-8072-8A8A47711D7F}" type="presParOf" srcId="{348673B1-CEF3-4B86-B3BE-F2060223A858}" destId="{386EB718-2C00-4649-84A2-903AC857247A}" srcOrd="1" destOrd="0" presId="urn:microsoft.com/office/officeart/2008/layout/AlternatingHexagons"/>
    <dgm:cxn modelId="{AE765C78-5BC8-46F5-A6EF-57A8683EA5CB}" type="presParOf" srcId="{348673B1-CEF3-4B86-B3BE-F2060223A858}" destId="{9C4C6C0A-C482-4BDC-9F09-D0A902585A0E}" srcOrd="2" destOrd="0" presId="urn:microsoft.com/office/officeart/2008/layout/AlternatingHexagons"/>
    <dgm:cxn modelId="{18E90DF6-5D1A-4249-A7C1-8A9BFCEA7649}" type="presParOf" srcId="{348673B1-CEF3-4B86-B3BE-F2060223A858}" destId="{78C78276-7185-408F-B2B6-63ECB60C6D6E}" srcOrd="3" destOrd="0" presId="urn:microsoft.com/office/officeart/2008/layout/AlternatingHexagons"/>
    <dgm:cxn modelId="{FD25C41A-0480-4657-8734-DAA3860C85B2}" type="presParOf" srcId="{348673B1-CEF3-4B86-B3BE-F2060223A858}" destId="{EC686C43-FE1E-4A77-9808-A86A2B3C997E}" srcOrd="4" destOrd="0" presId="urn:microsoft.com/office/officeart/2008/layout/AlternatingHexagons"/>
    <dgm:cxn modelId="{7E871ECC-D935-4C66-AFDB-F0D0CA60D784}" type="presParOf" srcId="{F4933C0A-86A7-47AE-98FE-05DB0828A17D}" destId="{5C66F9CA-450F-44F2-9D56-B58068F19D5E}" srcOrd="3" destOrd="0" presId="urn:microsoft.com/office/officeart/2008/layout/AlternatingHexagons"/>
    <dgm:cxn modelId="{F5736E79-4C1E-4498-87A4-FE4D7CC9EAB7}" type="presParOf" srcId="{F4933C0A-86A7-47AE-98FE-05DB0828A17D}" destId="{C42F6DFC-CEB4-4953-97F4-90E20F7102A2}" srcOrd="4" destOrd="0" presId="urn:microsoft.com/office/officeart/2008/layout/AlternatingHexagons"/>
    <dgm:cxn modelId="{752753A9-D62B-4842-93EA-322BA6FB7D4C}" type="presParOf" srcId="{C42F6DFC-CEB4-4953-97F4-90E20F7102A2}" destId="{B410FDF9-C50F-415B-9C52-6941F24699AA}" srcOrd="0" destOrd="0" presId="urn:microsoft.com/office/officeart/2008/layout/AlternatingHexagons"/>
    <dgm:cxn modelId="{8C2EF7BD-C813-4E0A-884B-CF46C1C7DBAD}" type="presParOf" srcId="{C42F6DFC-CEB4-4953-97F4-90E20F7102A2}" destId="{AE9C1E8E-C9BA-4D27-B7A4-262F8C8DACFC}" srcOrd="1" destOrd="0" presId="urn:microsoft.com/office/officeart/2008/layout/AlternatingHexagons"/>
    <dgm:cxn modelId="{A6FA6781-3405-466C-A172-CC11BD649321}" type="presParOf" srcId="{C42F6DFC-CEB4-4953-97F4-90E20F7102A2}" destId="{3207F370-82F0-4AE0-AA09-F926AFB541C9}" srcOrd="2" destOrd="0" presId="urn:microsoft.com/office/officeart/2008/layout/AlternatingHexagons"/>
    <dgm:cxn modelId="{79007B8D-0AD7-4D9A-92EA-6431B4E68399}" type="presParOf" srcId="{C42F6DFC-CEB4-4953-97F4-90E20F7102A2}" destId="{3098EC85-5107-440D-8644-412424459B89}" srcOrd="3" destOrd="0" presId="urn:microsoft.com/office/officeart/2008/layout/AlternatingHexagons"/>
    <dgm:cxn modelId="{67A827C8-DA19-427C-ABF6-DC14CABC7722}" type="presParOf" srcId="{C42F6DFC-CEB4-4953-97F4-90E20F7102A2}" destId="{77565AA5-6D37-4F9C-8BB7-77D1F3D35FC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CEF73-CEBB-4270-8695-176B55242E25}">
      <dsp:nvSpPr>
        <dsp:cNvPr id="0" name=""/>
        <dsp:cNvSpPr/>
      </dsp:nvSpPr>
      <dsp:spPr>
        <a:xfrm>
          <a:off x="1948206" y="2131332"/>
          <a:ext cx="1362213" cy="121626"/>
        </a:xfrm>
        <a:custGeom>
          <a:avLst/>
          <a:gdLst/>
          <a:ahLst/>
          <a:cxnLst/>
          <a:rect l="0" t="0" r="0" b="0"/>
          <a:pathLst>
            <a:path>
              <a:moveTo>
                <a:pt x="0" y="121626"/>
              </a:moveTo>
              <a:lnTo>
                <a:pt x="1362213" y="121626"/>
              </a:lnTo>
              <a:lnTo>
                <a:pt x="136221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65081-E1D9-4223-86CC-F8061BF8A06E}">
      <dsp:nvSpPr>
        <dsp:cNvPr id="0" name=""/>
        <dsp:cNvSpPr/>
      </dsp:nvSpPr>
      <dsp:spPr>
        <a:xfrm>
          <a:off x="6618653" y="3386514"/>
          <a:ext cx="1362213" cy="121626"/>
        </a:xfrm>
        <a:custGeom>
          <a:avLst/>
          <a:gdLst/>
          <a:ahLst/>
          <a:cxnLst/>
          <a:rect l="0" t="0" r="0" b="0"/>
          <a:pathLst>
            <a:path>
              <a:moveTo>
                <a:pt x="0" y="121626"/>
              </a:moveTo>
              <a:lnTo>
                <a:pt x="1362213" y="121626"/>
              </a:lnTo>
              <a:lnTo>
                <a:pt x="1362213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0CEFE-3B69-482F-B947-625BA07D591F}">
      <dsp:nvSpPr>
        <dsp:cNvPr id="0" name=""/>
        <dsp:cNvSpPr/>
      </dsp:nvSpPr>
      <dsp:spPr>
        <a:xfrm>
          <a:off x="1948206" y="2252958"/>
          <a:ext cx="2724427" cy="1255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825" y="0"/>
              </a:lnTo>
              <a:lnTo>
                <a:pt x="2529825" y="1255182"/>
              </a:lnTo>
              <a:lnTo>
                <a:pt x="2724427" y="125518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80412-A252-4789-A3CA-F6D210F21810}">
      <dsp:nvSpPr>
        <dsp:cNvPr id="0" name=""/>
        <dsp:cNvSpPr/>
      </dsp:nvSpPr>
      <dsp:spPr>
        <a:xfrm>
          <a:off x="6618653" y="2549726"/>
          <a:ext cx="1362213" cy="121626"/>
        </a:xfrm>
        <a:custGeom>
          <a:avLst/>
          <a:gdLst/>
          <a:ahLst/>
          <a:cxnLst/>
          <a:rect l="0" t="0" r="0" b="0"/>
          <a:pathLst>
            <a:path>
              <a:moveTo>
                <a:pt x="0" y="121626"/>
              </a:moveTo>
              <a:lnTo>
                <a:pt x="1362213" y="121626"/>
              </a:lnTo>
              <a:lnTo>
                <a:pt x="1362213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E47ECB-82EF-4FD4-AA5B-CF1F789026F8}">
      <dsp:nvSpPr>
        <dsp:cNvPr id="0" name=""/>
        <dsp:cNvSpPr/>
      </dsp:nvSpPr>
      <dsp:spPr>
        <a:xfrm>
          <a:off x="1948206" y="2252958"/>
          <a:ext cx="2724427" cy="418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825" y="0"/>
              </a:lnTo>
              <a:lnTo>
                <a:pt x="2529825" y="418394"/>
              </a:lnTo>
              <a:lnTo>
                <a:pt x="2724427" y="4183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30196-6CBC-48E8-A99C-79F713EB9757}">
      <dsp:nvSpPr>
        <dsp:cNvPr id="0" name=""/>
        <dsp:cNvSpPr/>
      </dsp:nvSpPr>
      <dsp:spPr>
        <a:xfrm>
          <a:off x="6618653" y="1712938"/>
          <a:ext cx="1362213" cy="121626"/>
        </a:xfrm>
        <a:custGeom>
          <a:avLst/>
          <a:gdLst/>
          <a:ahLst/>
          <a:cxnLst/>
          <a:rect l="0" t="0" r="0" b="0"/>
          <a:pathLst>
            <a:path>
              <a:moveTo>
                <a:pt x="0" y="121626"/>
              </a:moveTo>
              <a:lnTo>
                <a:pt x="1362213" y="121626"/>
              </a:lnTo>
              <a:lnTo>
                <a:pt x="1362213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8A9AA-EA48-4518-A480-5FE14139BEA8}">
      <dsp:nvSpPr>
        <dsp:cNvPr id="0" name=""/>
        <dsp:cNvSpPr/>
      </dsp:nvSpPr>
      <dsp:spPr>
        <a:xfrm>
          <a:off x="1948206" y="1834564"/>
          <a:ext cx="2724427" cy="418394"/>
        </a:xfrm>
        <a:custGeom>
          <a:avLst/>
          <a:gdLst/>
          <a:ahLst/>
          <a:cxnLst/>
          <a:rect l="0" t="0" r="0" b="0"/>
          <a:pathLst>
            <a:path>
              <a:moveTo>
                <a:pt x="0" y="418394"/>
              </a:moveTo>
              <a:lnTo>
                <a:pt x="2529825" y="418394"/>
              </a:lnTo>
              <a:lnTo>
                <a:pt x="2529825" y="0"/>
              </a:lnTo>
              <a:lnTo>
                <a:pt x="27244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3B74A-9BB4-45E1-BC77-0F92F9786182}">
      <dsp:nvSpPr>
        <dsp:cNvPr id="0" name=""/>
        <dsp:cNvSpPr/>
      </dsp:nvSpPr>
      <dsp:spPr>
        <a:xfrm>
          <a:off x="6618653" y="876826"/>
          <a:ext cx="1364400" cy="120949"/>
        </a:xfrm>
        <a:custGeom>
          <a:avLst/>
          <a:gdLst/>
          <a:ahLst/>
          <a:cxnLst/>
          <a:rect l="0" t="0" r="0" b="0"/>
          <a:pathLst>
            <a:path>
              <a:moveTo>
                <a:pt x="0" y="120949"/>
              </a:moveTo>
              <a:lnTo>
                <a:pt x="1364400" y="120949"/>
              </a:lnTo>
              <a:lnTo>
                <a:pt x="1364400" y="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62FFA-0886-4CB0-8E42-A60C2146EA03}">
      <dsp:nvSpPr>
        <dsp:cNvPr id="0" name=""/>
        <dsp:cNvSpPr/>
      </dsp:nvSpPr>
      <dsp:spPr>
        <a:xfrm>
          <a:off x="1948206" y="997775"/>
          <a:ext cx="2724427" cy="1255182"/>
        </a:xfrm>
        <a:custGeom>
          <a:avLst/>
          <a:gdLst/>
          <a:ahLst/>
          <a:cxnLst/>
          <a:rect l="0" t="0" r="0" b="0"/>
          <a:pathLst>
            <a:path>
              <a:moveTo>
                <a:pt x="0" y="1255182"/>
              </a:moveTo>
              <a:lnTo>
                <a:pt x="2529825" y="1255182"/>
              </a:lnTo>
              <a:lnTo>
                <a:pt x="2529825" y="0"/>
              </a:lnTo>
              <a:lnTo>
                <a:pt x="27244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A5403-CB8B-4757-9CFD-1C6A98C33830}">
      <dsp:nvSpPr>
        <dsp:cNvPr id="0" name=""/>
        <dsp:cNvSpPr/>
      </dsp:nvSpPr>
      <dsp:spPr>
        <a:xfrm>
          <a:off x="2186" y="1956190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ORIGEN NICC 1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2186" y="1956190"/>
        <a:ext cx="1946019" cy="593535"/>
      </dsp:txXfrm>
    </dsp:sp>
    <dsp:sp modelId="{3F0757A6-3552-41C8-BF29-1C98C74CF836}">
      <dsp:nvSpPr>
        <dsp:cNvPr id="0" name=""/>
        <dsp:cNvSpPr/>
      </dsp:nvSpPr>
      <dsp:spPr>
        <a:xfrm>
          <a:off x="4672633" y="701008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IAESB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4672633" y="701008"/>
        <a:ext cx="1946019" cy="593535"/>
      </dsp:txXfrm>
    </dsp:sp>
    <dsp:sp modelId="{93F0D809-1472-4C2B-B48F-AE3168531E83}">
      <dsp:nvSpPr>
        <dsp:cNvPr id="0" name=""/>
        <dsp:cNvSpPr/>
      </dsp:nvSpPr>
      <dsp:spPr>
        <a:xfrm>
          <a:off x="7010043" y="283290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Normas Educación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7010043" y="283290"/>
        <a:ext cx="1946019" cy="593535"/>
      </dsp:txXfrm>
    </dsp:sp>
    <dsp:sp modelId="{AB539550-B79C-4E3F-BD0F-6447D86D9CD3}">
      <dsp:nvSpPr>
        <dsp:cNvPr id="0" name=""/>
        <dsp:cNvSpPr/>
      </dsp:nvSpPr>
      <dsp:spPr>
        <a:xfrm>
          <a:off x="4672633" y="1537796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IESBA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4672633" y="1537796"/>
        <a:ext cx="1946019" cy="593535"/>
      </dsp:txXfrm>
    </dsp:sp>
    <dsp:sp modelId="{8EBCFB9D-0C50-42EF-9E0E-6B8E5C13745B}">
      <dsp:nvSpPr>
        <dsp:cNvPr id="0" name=""/>
        <dsp:cNvSpPr/>
      </dsp:nvSpPr>
      <dsp:spPr>
        <a:xfrm>
          <a:off x="7007856" y="1119402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Normas Éticas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7007856" y="1119402"/>
        <a:ext cx="1946019" cy="593535"/>
      </dsp:txXfrm>
    </dsp:sp>
    <dsp:sp modelId="{05F4280F-262C-43BD-A898-DEC25694F5B2}">
      <dsp:nvSpPr>
        <dsp:cNvPr id="0" name=""/>
        <dsp:cNvSpPr/>
      </dsp:nvSpPr>
      <dsp:spPr>
        <a:xfrm>
          <a:off x="4672633" y="2374584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IPSASB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4672633" y="2374584"/>
        <a:ext cx="1946019" cy="593535"/>
      </dsp:txXfrm>
    </dsp:sp>
    <dsp:sp modelId="{37C598BF-67D8-444F-9920-31E40DBB8F2C}">
      <dsp:nvSpPr>
        <dsp:cNvPr id="0" name=""/>
        <dsp:cNvSpPr/>
      </dsp:nvSpPr>
      <dsp:spPr>
        <a:xfrm>
          <a:off x="7007856" y="1956190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Normas Sector Publico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7007856" y="1956190"/>
        <a:ext cx="1946019" cy="593535"/>
      </dsp:txXfrm>
    </dsp:sp>
    <dsp:sp modelId="{5F5A71BD-ECC2-4E5D-AE7D-E5490AFCCAE2}">
      <dsp:nvSpPr>
        <dsp:cNvPr id="0" name=""/>
        <dsp:cNvSpPr/>
      </dsp:nvSpPr>
      <dsp:spPr>
        <a:xfrm>
          <a:off x="4672633" y="3211373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IAASB</a:t>
          </a:r>
        </a:p>
      </dsp:txBody>
      <dsp:txXfrm>
        <a:off x="4672633" y="3211373"/>
        <a:ext cx="1946019" cy="593535"/>
      </dsp:txXfrm>
    </dsp:sp>
    <dsp:sp modelId="{D9AFBD3E-37A7-4BD0-9002-D815DA668B2C}">
      <dsp:nvSpPr>
        <dsp:cNvPr id="0" name=""/>
        <dsp:cNvSpPr/>
      </dsp:nvSpPr>
      <dsp:spPr>
        <a:xfrm>
          <a:off x="7007856" y="2792979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Normas Auditoria, ISAE, ISRE, ISRS, NICC1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7007856" y="2792979"/>
        <a:ext cx="1946019" cy="593535"/>
      </dsp:txXfrm>
    </dsp:sp>
    <dsp:sp modelId="{21D8EEFB-B57F-4D89-AACD-647869FBE875}">
      <dsp:nvSpPr>
        <dsp:cNvPr id="0" name=""/>
        <dsp:cNvSpPr/>
      </dsp:nvSpPr>
      <dsp:spPr>
        <a:xfrm>
          <a:off x="2337409" y="1537796"/>
          <a:ext cx="1946019" cy="593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tx1"/>
              </a:solidFill>
            </a:rPr>
            <a:t>IFAC (Alemania 1977)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2337409" y="1537796"/>
        <a:ext cx="1946019" cy="593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5FF23-4563-443E-8F9D-ED2FCBF67811}">
      <dsp:nvSpPr>
        <dsp:cNvPr id="0" name=""/>
        <dsp:cNvSpPr/>
      </dsp:nvSpPr>
      <dsp:spPr>
        <a:xfrm>
          <a:off x="2671303" y="0"/>
          <a:ext cx="2552142" cy="1657018"/>
        </a:xfrm>
        <a:prstGeom prst="trapezoid">
          <a:avLst>
            <a:gd name="adj" fmla="val 77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Ley 550 de 199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Intervención Económica</a:t>
          </a:r>
          <a:r>
            <a:rPr lang="es-ES" sz="1400" kern="1200" dirty="0" smtClean="0"/>
            <a:t> </a:t>
          </a:r>
          <a:endParaRPr lang="es-MX" sz="1400" kern="1200" dirty="0"/>
        </a:p>
      </dsp:txBody>
      <dsp:txXfrm>
        <a:off x="2671303" y="0"/>
        <a:ext cx="2552142" cy="1657018"/>
      </dsp:txXfrm>
    </dsp:sp>
    <dsp:sp modelId="{A3308A89-50A7-473A-9EA5-4CADA9715C73}">
      <dsp:nvSpPr>
        <dsp:cNvPr id="0" name=""/>
        <dsp:cNvSpPr/>
      </dsp:nvSpPr>
      <dsp:spPr>
        <a:xfrm>
          <a:off x="2099238" y="1657018"/>
          <a:ext cx="3696272" cy="742844"/>
        </a:xfrm>
        <a:prstGeom prst="trapezoid">
          <a:avLst>
            <a:gd name="adj" fmla="val 77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Ley 165 de 2007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 </a:t>
          </a:r>
          <a:r>
            <a:rPr lang="es-ES" sz="1600" kern="1200" dirty="0" smtClean="0"/>
            <a:t>Adopción </a:t>
          </a:r>
          <a:endParaRPr lang="es-MX" sz="1600" kern="1200" dirty="0"/>
        </a:p>
      </dsp:txBody>
      <dsp:txXfrm>
        <a:off x="2746086" y="1657018"/>
        <a:ext cx="2402576" cy="742844"/>
      </dsp:txXfrm>
    </dsp:sp>
    <dsp:sp modelId="{EB3015F1-0459-4640-AB64-AD7EE1231201}">
      <dsp:nvSpPr>
        <dsp:cNvPr id="0" name=""/>
        <dsp:cNvSpPr/>
      </dsp:nvSpPr>
      <dsp:spPr>
        <a:xfrm>
          <a:off x="1527173" y="2399863"/>
          <a:ext cx="4840402" cy="742844"/>
        </a:xfrm>
        <a:prstGeom prst="trapezoid">
          <a:avLst>
            <a:gd name="adj" fmla="val 77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Ley 203 de 2008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Convergencia</a:t>
          </a:r>
          <a:endParaRPr lang="es-MX" sz="1600" kern="1200" dirty="0"/>
        </a:p>
      </dsp:txBody>
      <dsp:txXfrm>
        <a:off x="2374243" y="2399863"/>
        <a:ext cx="3146261" cy="742844"/>
      </dsp:txXfrm>
    </dsp:sp>
    <dsp:sp modelId="{F15A4E2C-9BBF-4895-96C8-4F1421A6808A}">
      <dsp:nvSpPr>
        <dsp:cNvPr id="0" name=""/>
        <dsp:cNvSpPr/>
      </dsp:nvSpPr>
      <dsp:spPr>
        <a:xfrm>
          <a:off x="704337" y="3142707"/>
          <a:ext cx="6486073" cy="1068477"/>
        </a:xfrm>
        <a:prstGeom prst="trapezoid">
          <a:avLst>
            <a:gd name="adj" fmla="val 77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Ley 1314 de 2009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Principios y Normas de Información Financiera y de Aseguramiento de la Información </a:t>
          </a:r>
          <a:endParaRPr lang="es-ES" sz="1600" kern="1200" dirty="0" smtClean="0"/>
        </a:p>
      </dsp:txBody>
      <dsp:txXfrm>
        <a:off x="1839400" y="3142707"/>
        <a:ext cx="4215947" cy="1068477"/>
      </dsp:txXfrm>
    </dsp:sp>
    <dsp:sp modelId="{7EC675FB-A753-4E7F-96B1-C79AB094CB6F}">
      <dsp:nvSpPr>
        <dsp:cNvPr id="0" name=""/>
        <dsp:cNvSpPr/>
      </dsp:nvSpPr>
      <dsp:spPr>
        <a:xfrm>
          <a:off x="0" y="4211185"/>
          <a:ext cx="7894749" cy="914605"/>
        </a:xfrm>
        <a:prstGeom prst="trapezoid">
          <a:avLst>
            <a:gd name="adj" fmla="val 77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Decreto 302 de 2015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Aplicación de las Normas de Aseguramiento de la Información  </a:t>
          </a:r>
          <a:endParaRPr lang="es-MX" sz="1600" kern="1200" dirty="0"/>
        </a:p>
      </dsp:txBody>
      <dsp:txXfrm>
        <a:off x="1381581" y="4211185"/>
        <a:ext cx="5131586" cy="914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6AA88-665D-4D88-91D7-8DE796B3FEAE}">
      <dsp:nvSpPr>
        <dsp:cNvPr id="0" name=""/>
        <dsp:cNvSpPr/>
      </dsp:nvSpPr>
      <dsp:spPr>
        <a:xfrm rot="5400000">
          <a:off x="3481199" y="-137257"/>
          <a:ext cx="1089379" cy="190106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Requisitos Éticos </a:t>
          </a:r>
          <a:endParaRPr lang="es-MX" sz="1800" kern="1200" dirty="0">
            <a:solidFill>
              <a:schemeClr val="tx1"/>
            </a:solidFill>
          </a:endParaRPr>
        </a:p>
      </dsp:txBody>
      <dsp:txXfrm rot="-5400000">
        <a:off x="3392202" y="450146"/>
        <a:ext cx="1267374" cy="726253"/>
      </dsp:txXfrm>
    </dsp:sp>
    <dsp:sp modelId="{E23D9F10-475D-4B81-AFDD-DF62E45CCB81}">
      <dsp:nvSpPr>
        <dsp:cNvPr id="0" name=""/>
        <dsp:cNvSpPr/>
      </dsp:nvSpPr>
      <dsp:spPr>
        <a:xfrm>
          <a:off x="4587837" y="331628"/>
          <a:ext cx="1841121" cy="989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BDCF2-BF40-484C-8BEF-47C875680292}">
      <dsp:nvSpPr>
        <dsp:cNvPr id="0" name=""/>
        <dsp:cNvSpPr/>
      </dsp:nvSpPr>
      <dsp:spPr>
        <a:xfrm rot="5400000">
          <a:off x="1372008" y="-160691"/>
          <a:ext cx="1183761" cy="2052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Responsables del Control </a:t>
          </a:r>
          <a:endParaRPr lang="es-MX" sz="1800" kern="1200" dirty="0">
            <a:solidFill>
              <a:schemeClr val="tx1"/>
            </a:solidFill>
          </a:endParaRPr>
        </a:p>
      </dsp:txBody>
      <dsp:txXfrm rot="-5400000">
        <a:off x="1279671" y="471050"/>
        <a:ext cx="1368437" cy="789174"/>
      </dsp:txXfrm>
    </dsp:sp>
    <dsp:sp modelId="{0CFF44B9-65AE-4A73-A4FA-CA9A6DDD1C3F}">
      <dsp:nvSpPr>
        <dsp:cNvPr id="0" name=""/>
        <dsp:cNvSpPr/>
      </dsp:nvSpPr>
      <dsp:spPr>
        <a:xfrm rot="5400000">
          <a:off x="2480067" y="1172010"/>
          <a:ext cx="1111040" cy="143528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NICC 1</a:t>
          </a:r>
          <a:endParaRPr lang="es-MX" sz="1800" kern="1200" dirty="0">
            <a:solidFill>
              <a:schemeClr val="tx1"/>
            </a:solidFill>
          </a:endParaRPr>
        </a:p>
      </dsp:txBody>
      <dsp:txXfrm rot="-5400000">
        <a:off x="2557160" y="1519304"/>
        <a:ext cx="956854" cy="740694"/>
      </dsp:txXfrm>
    </dsp:sp>
    <dsp:sp modelId="{386EB718-2C00-4649-84A2-903AC857247A}">
      <dsp:nvSpPr>
        <dsp:cNvPr id="0" name=""/>
        <dsp:cNvSpPr/>
      </dsp:nvSpPr>
      <dsp:spPr>
        <a:xfrm>
          <a:off x="489857" y="1498941"/>
          <a:ext cx="1781730" cy="989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/>
        </a:p>
      </dsp:txBody>
      <dsp:txXfrm>
        <a:off x="489857" y="1498941"/>
        <a:ext cx="1781730" cy="989850"/>
      </dsp:txXfrm>
    </dsp:sp>
    <dsp:sp modelId="{EC686C43-FE1E-4A77-9808-A86A2B3C997E}">
      <dsp:nvSpPr>
        <dsp:cNvPr id="0" name=""/>
        <dsp:cNvSpPr/>
      </dsp:nvSpPr>
      <dsp:spPr>
        <a:xfrm rot="5400000">
          <a:off x="4284178" y="910715"/>
          <a:ext cx="1095648" cy="190584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Clientes</a:t>
          </a:r>
          <a:r>
            <a:rPr lang="es-ES" sz="2700" kern="1200" dirty="0" smtClean="0"/>
            <a:t> </a:t>
          </a:r>
          <a:endParaRPr lang="es-MX" sz="2700" kern="1200" dirty="0"/>
        </a:p>
      </dsp:txBody>
      <dsp:txXfrm rot="-5400000">
        <a:off x="4196722" y="1498419"/>
        <a:ext cx="1270560" cy="730432"/>
      </dsp:txXfrm>
    </dsp:sp>
    <dsp:sp modelId="{B410FDF9-C50F-415B-9C52-6941F24699AA}">
      <dsp:nvSpPr>
        <dsp:cNvPr id="0" name=""/>
        <dsp:cNvSpPr/>
      </dsp:nvSpPr>
      <dsp:spPr>
        <a:xfrm rot="5400000">
          <a:off x="3597926" y="1896767"/>
          <a:ext cx="1122457" cy="208045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Recursos Humanos</a:t>
          </a:r>
          <a:endParaRPr lang="es-MX" sz="1800" kern="1200" dirty="0">
            <a:solidFill>
              <a:schemeClr val="tx1"/>
            </a:solidFill>
          </a:endParaRPr>
        </a:p>
      </dsp:txBody>
      <dsp:txXfrm rot="-5400000">
        <a:off x="3465670" y="2562842"/>
        <a:ext cx="1386970" cy="748305"/>
      </dsp:txXfrm>
    </dsp:sp>
    <dsp:sp modelId="{AE9C1E8E-C9BA-4D27-B7A4-262F8C8DACFC}">
      <dsp:nvSpPr>
        <dsp:cNvPr id="0" name=""/>
        <dsp:cNvSpPr/>
      </dsp:nvSpPr>
      <dsp:spPr>
        <a:xfrm>
          <a:off x="4587837" y="2899250"/>
          <a:ext cx="1841121" cy="989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565AA5-6D37-4F9C-8BB7-77D1F3D35FC2}">
      <dsp:nvSpPr>
        <dsp:cNvPr id="0" name=""/>
        <dsp:cNvSpPr/>
      </dsp:nvSpPr>
      <dsp:spPr>
        <a:xfrm rot="5400000">
          <a:off x="1411264" y="1968964"/>
          <a:ext cx="1183415" cy="193200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Monitoreo</a:t>
          </a:r>
          <a:endParaRPr lang="es-MX" sz="2000" kern="1200" dirty="0">
            <a:solidFill>
              <a:schemeClr val="tx1"/>
            </a:solidFill>
          </a:endParaRPr>
        </a:p>
      </dsp:txBody>
      <dsp:txXfrm rot="-5400000">
        <a:off x="1358970" y="2540495"/>
        <a:ext cx="1288003" cy="788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1006" y="1576195"/>
            <a:ext cx="7766936" cy="1646302"/>
          </a:xfrm>
        </p:spPr>
        <p:txBody>
          <a:bodyPr/>
          <a:lstStyle/>
          <a:p>
            <a:pPr algn="ctr"/>
            <a:r>
              <a:rPr lang="es-CO" sz="2800" dirty="0"/>
              <a:t/>
            </a:r>
            <a:br>
              <a:rPr lang="es-CO" sz="2800" dirty="0"/>
            </a:br>
            <a:r>
              <a:rPr lang="es-CO" sz="3200" dirty="0" smtClean="0"/>
              <a:t>IMPACTO SOCIOECONÓMICO DE LA NORMA INTERNACIONAL DE CONTROL DE CALIDAD NICC 1 EN LA FIGURA DEL REVISOR FISCAL PERSONA NATURAL</a:t>
            </a:r>
            <a:endParaRPr lang="es-CO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87517" y="4276744"/>
            <a:ext cx="8196331" cy="1898146"/>
          </a:xfrm>
        </p:spPr>
        <p:txBody>
          <a:bodyPr>
            <a:normAutofit lnSpcReduction="10000"/>
          </a:bodyPr>
          <a:lstStyle/>
          <a:p>
            <a:r>
              <a:rPr lang="es-CO" dirty="0">
                <a:solidFill>
                  <a:schemeClr val="tx1"/>
                </a:solidFill>
              </a:rPr>
              <a:t>Tatiana Patricia Cardona Palacios </a:t>
            </a:r>
          </a:p>
          <a:p>
            <a:r>
              <a:rPr lang="es-CO" dirty="0" smtClean="0">
                <a:solidFill>
                  <a:schemeClr val="tx1"/>
                </a:solidFill>
              </a:rPr>
              <a:t>Mónica </a:t>
            </a:r>
            <a:r>
              <a:rPr lang="es-CO" dirty="0">
                <a:solidFill>
                  <a:schemeClr val="tx1"/>
                </a:solidFill>
              </a:rPr>
              <a:t>Tatiana Guzmán Atehortúa </a:t>
            </a:r>
          </a:p>
          <a:p>
            <a:r>
              <a:rPr lang="es-CO" dirty="0" smtClean="0">
                <a:solidFill>
                  <a:schemeClr val="tx1"/>
                </a:solidFill>
              </a:rPr>
              <a:t>Cindy </a:t>
            </a:r>
            <a:r>
              <a:rPr lang="es-CO" dirty="0">
                <a:solidFill>
                  <a:schemeClr val="tx1"/>
                </a:solidFill>
              </a:rPr>
              <a:t>Julieth Sánchez Pérez </a:t>
            </a:r>
          </a:p>
          <a:p>
            <a:r>
              <a:rPr lang="es-CO" dirty="0" smtClean="0">
                <a:solidFill>
                  <a:schemeClr val="tx1"/>
                </a:solidFill>
              </a:rPr>
              <a:t> ASESOR: </a:t>
            </a:r>
          </a:p>
          <a:p>
            <a:r>
              <a:rPr lang="es-CO" dirty="0" smtClean="0">
                <a:solidFill>
                  <a:schemeClr val="tx1"/>
                </a:solidFill>
              </a:rPr>
              <a:t>Jaime </a:t>
            </a:r>
            <a:r>
              <a:rPr lang="es-CO" dirty="0">
                <a:solidFill>
                  <a:schemeClr val="tx1"/>
                </a:solidFill>
              </a:rPr>
              <a:t>Alberto G</a:t>
            </a:r>
            <a:r>
              <a:rPr lang="es-CO" dirty="0" smtClean="0">
                <a:solidFill>
                  <a:schemeClr val="tx1"/>
                </a:solidFill>
              </a:rPr>
              <a:t>uevara </a:t>
            </a:r>
            <a:r>
              <a:rPr lang="es-CO" dirty="0">
                <a:solidFill>
                  <a:schemeClr val="tx1"/>
                </a:solidFill>
              </a:rPr>
              <a:t>Sanabria </a:t>
            </a:r>
          </a:p>
        </p:txBody>
      </p:sp>
    </p:spTree>
    <p:extLst>
      <p:ext uri="{BB962C8B-B14F-4D97-AF65-F5344CB8AC3E}">
        <p14:creationId xmlns:p14="http://schemas.microsoft.com/office/powerpoint/2010/main" val="403251659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9791" y="0"/>
            <a:ext cx="7766936" cy="995665"/>
          </a:xfrm>
        </p:spPr>
        <p:txBody>
          <a:bodyPr/>
          <a:lstStyle/>
          <a:p>
            <a:pPr algn="ctr"/>
            <a:r>
              <a:rPr lang="es-CO" sz="3600" dirty="0" smtClean="0"/>
              <a:t>PROBLEMA DE INVESTIGACIÓN</a:t>
            </a:r>
            <a:endParaRPr lang="es-CO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704925" y="995665"/>
            <a:ext cx="8364683" cy="1424810"/>
          </a:xfrm>
        </p:spPr>
        <p:txBody>
          <a:bodyPr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s-CO" dirty="0">
                <a:solidFill>
                  <a:schemeClr val="tx1"/>
                </a:solidFill>
              </a:rPr>
              <a:t>¿Cuál es el impacto socio-económico para el revisor fiscal persona natural de Medellín, por la </a:t>
            </a:r>
            <a:r>
              <a:rPr lang="es-CO" dirty="0" smtClean="0">
                <a:solidFill>
                  <a:schemeClr val="tx1"/>
                </a:solidFill>
              </a:rPr>
              <a:t>implementación de la Norma Internacional de Control de Calidad NICC 1</a:t>
            </a:r>
            <a:r>
              <a:rPr lang="es-CO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04925" y="2954769"/>
            <a:ext cx="8596668" cy="5629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sz="4800" dirty="0" smtClean="0"/>
              <a:t>JUSTIFICACIÓN</a:t>
            </a:r>
            <a:endParaRPr lang="es-CO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474090" y="3788287"/>
            <a:ext cx="8993791" cy="23866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</a:rPr>
              <a:t>Importancia que tiene la Revisoría Fiscal en las instituciones económicas del país.</a:t>
            </a:r>
          </a:p>
          <a:p>
            <a:pPr algn="l"/>
            <a:endParaRPr lang="es-CO" dirty="0" smtClean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CO" dirty="0" smtClean="0">
                <a:solidFill>
                  <a:schemeClr val="tx1"/>
                </a:solidFill>
              </a:rPr>
              <a:t>El devenir profesional de las Revisoría Fiscal persona natural con la aplicación de la NICC 1 (ISQC 1 por sus siglas en ingles).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426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07178" y="333488"/>
            <a:ext cx="8596668" cy="79606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dirty="0" smtClean="0"/>
              <a:t>OBJETIVOS</a:t>
            </a:r>
            <a:endParaRPr lang="es-CO" dirty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236668" y="1235336"/>
            <a:ext cx="9208546" cy="46168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es-CO" b="1" dirty="0" smtClean="0">
                <a:solidFill>
                  <a:schemeClr val="tx1"/>
                </a:solidFill>
              </a:rPr>
              <a:t>GENERAL</a:t>
            </a:r>
            <a:endParaRPr lang="es-CO" sz="1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s-CO" dirty="0" smtClean="0">
                <a:solidFill>
                  <a:schemeClr val="tx1"/>
                </a:solidFill>
              </a:rPr>
              <a:t>Establecer </a:t>
            </a:r>
            <a:r>
              <a:rPr lang="es-CO" dirty="0">
                <a:solidFill>
                  <a:schemeClr val="tx1"/>
                </a:solidFill>
              </a:rPr>
              <a:t>el impacto socio-económico para el revisor fiscal persona natural de Medellín, por la implementación </a:t>
            </a:r>
            <a:r>
              <a:rPr lang="es-CO" dirty="0" smtClean="0">
                <a:solidFill>
                  <a:schemeClr val="tx1"/>
                </a:solidFill>
              </a:rPr>
              <a:t>de la NICC 1</a:t>
            </a:r>
          </a:p>
          <a:p>
            <a:pPr marL="0" indent="0">
              <a:lnSpc>
                <a:spcPct val="150000"/>
              </a:lnSpc>
              <a:buNone/>
            </a:pPr>
            <a:endParaRPr lang="es-CO" sz="16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s-CO" b="1" dirty="0" smtClean="0">
                <a:solidFill>
                  <a:schemeClr val="tx1"/>
                </a:solidFill>
              </a:rPr>
              <a:t>ESPECÍFICOS</a:t>
            </a:r>
            <a:endParaRPr lang="es-CO" sz="1400" b="1" dirty="0" smtClean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CO" dirty="0" smtClean="0">
                <a:solidFill>
                  <a:schemeClr val="tx1"/>
                </a:solidFill>
              </a:rPr>
              <a:t>Identificar </a:t>
            </a:r>
            <a:r>
              <a:rPr lang="es-CO" dirty="0">
                <a:solidFill>
                  <a:schemeClr val="tx1"/>
                </a:solidFill>
              </a:rPr>
              <a:t>las obligaciones que tiene el revisor fiscal persona natural y jurídica con respecto </a:t>
            </a:r>
            <a:r>
              <a:rPr lang="es-CO" dirty="0" smtClean="0">
                <a:solidFill>
                  <a:schemeClr val="tx1"/>
                </a:solidFill>
              </a:rPr>
              <a:t>a la NICC 1</a:t>
            </a:r>
            <a:endParaRPr lang="es-CO" sz="16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CO" dirty="0">
                <a:solidFill>
                  <a:schemeClr val="tx1"/>
                </a:solidFill>
              </a:rPr>
              <a:t>Definir las consideraciones de control de calidad que tiene establecido el Revisor Fiscal persona natural para el cabal cumplimiento del ejercicio profesional.</a:t>
            </a:r>
            <a:endParaRPr lang="es-CO" sz="16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s-CO" dirty="0">
                <a:solidFill>
                  <a:schemeClr val="tx1"/>
                </a:solidFill>
              </a:rPr>
              <a:t>Investigar la percepción de los Revisores Fiscales persona natural sobre la </a:t>
            </a:r>
            <a:r>
              <a:rPr lang="es-CO" dirty="0" smtClean="0">
                <a:solidFill>
                  <a:schemeClr val="tx1"/>
                </a:solidFill>
              </a:rPr>
              <a:t>NICC 1.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9799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8621" y="480962"/>
            <a:ext cx="8596668" cy="853441"/>
          </a:xfrm>
        </p:spPr>
        <p:txBody>
          <a:bodyPr>
            <a:normAutofit/>
          </a:bodyPr>
          <a:lstStyle/>
          <a:p>
            <a:pPr algn="ctr"/>
            <a:r>
              <a:rPr lang="es-CO" dirty="0" smtClean="0"/>
              <a:t>HIPOTESIS 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7034" y="1906527"/>
            <a:ext cx="7659842" cy="31950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CO" dirty="0">
                <a:solidFill>
                  <a:schemeClr val="tx1"/>
                </a:solidFill>
              </a:rPr>
              <a:t>El impacto socio-económico </a:t>
            </a:r>
            <a:r>
              <a:rPr lang="es-CO" dirty="0" smtClean="0">
                <a:solidFill>
                  <a:schemeClr val="tx1"/>
                </a:solidFill>
              </a:rPr>
              <a:t>de la NICC 1 </a:t>
            </a:r>
            <a:r>
              <a:rPr lang="es-CO" dirty="0">
                <a:solidFill>
                  <a:schemeClr val="tx1"/>
                </a:solidFill>
              </a:rPr>
              <a:t>para los Revisores Fiscales persona natural es la extinción de esta figura, ya que si las empresas requieren cumplir con la </a:t>
            </a:r>
            <a:r>
              <a:rPr lang="es-CO" dirty="0" smtClean="0">
                <a:solidFill>
                  <a:schemeClr val="tx1"/>
                </a:solidFill>
              </a:rPr>
              <a:t>NICC 1 </a:t>
            </a:r>
            <a:r>
              <a:rPr lang="es-CO" dirty="0">
                <a:solidFill>
                  <a:schemeClr val="tx1"/>
                </a:solidFill>
              </a:rPr>
              <a:t>no contaran los servicios del Revisor Fiscal persona natural, en este sentido se puede pensar que esta figura no cuenta con las requerimientos de control de calidad que exige la norma.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301265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3244" y="209176"/>
            <a:ext cx="8596668" cy="1320800"/>
          </a:xfrm>
        </p:spPr>
        <p:txBody>
          <a:bodyPr/>
          <a:lstStyle/>
          <a:p>
            <a:pPr algn="ctr"/>
            <a:r>
              <a:rPr lang="es-CO" dirty="0" smtClean="0"/>
              <a:t>MARCO TEORICO </a:t>
            </a:r>
            <a:endParaRPr lang="es-CO" dirty="0"/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156560786"/>
              </p:ext>
            </p:extLst>
          </p:nvPr>
        </p:nvGraphicFramePr>
        <p:xfrm>
          <a:off x="433849" y="1215163"/>
          <a:ext cx="8956063" cy="408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254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84194683"/>
              </p:ext>
            </p:extLst>
          </p:nvPr>
        </p:nvGraphicFramePr>
        <p:xfrm>
          <a:off x="1378039" y="1300765"/>
          <a:ext cx="7894749" cy="5125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5"/>
          <p:cNvSpPr/>
          <p:nvPr/>
        </p:nvSpPr>
        <p:spPr>
          <a:xfrm>
            <a:off x="901522" y="360608"/>
            <a:ext cx="87061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CO" sz="3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TEORICO </a:t>
            </a:r>
            <a:endParaRPr lang="es-MX" sz="36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839898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4304" y="609600"/>
            <a:ext cx="8596668" cy="853440"/>
          </a:xfrm>
        </p:spPr>
        <p:txBody>
          <a:bodyPr/>
          <a:lstStyle/>
          <a:p>
            <a:pPr algn="ctr"/>
            <a:r>
              <a:rPr lang="es-CO" dirty="0" smtClean="0"/>
              <a:t>METODOLOGIA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4304" y="1352284"/>
            <a:ext cx="8596668" cy="98970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CO" dirty="0">
                <a:solidFill>
                  <a:schemeClr val="tx1"/>
                </a:solidFill>
              </a:rPr>
              <a:t>La </a:t>
            </a:r>
            <a:r>
              <a:rPr lang="es-CO" dirty="0" smtClean="0">
                <a:solidFill>
                  <a:schemeClr val="tx1"/>
                </a:solidFill>
              </a:rPr>
              <a:t>investigación cualitativa.</a:t>
            </a:r>
          </a:p>
          <a:p>
            <a:pPr>
              <a:lnSpc>
                <a:spcPct val="150000"/>
              </a:lnSpc>
            </a:pPr>
            <a:r>
              <a:rPr lang="es-CO" dirty="0">
                <a:solidFill>
                  <a:schemeClr val="tx1"/>
                </a:solidFill>
              </a:rPr>
              <a:t>El instrumento principal </a:t>
            </a:r>
            <a:r>
              <a:rPr lang="es-CO" dirty="0" smtClean="0">
                <a:solidFill>
                  <a:schemeClr val="tx1"/>
                </a:solidFill>
              </a:rPr>
              <a:t>fue </a:t>
            </a:r>
            <a:r>
              <a:rPr lang="es-CO" dirty="0">
                <a:solidFill>
                  <a:schemeClr val="tx1"/>
                </a:solidFill>
              </a:rPr>
              <a:t>la </a:t>
            </a:r>
            <a:r>
              <a:rPr lang="es-CO" dirty="0" smtClean="0">
                <a:solidFill>
                  <a:schemeClr val="tx1"/>
                </a:solidFill>
              </a:rPr>
              <a:t>encuesta.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34304" y="2391533"/>
            <a:ext cx="8596668" cy="8534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dirty="0" smtClean="0"/>
              <a:t>RESULTADOS</a:t>
            </a:r>
            <a:endParaRPr lang="es-CO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48756400"/>
              </p:ext>
            </p:extLst>
          </p:nvPr>
        </p:nvGraphicFramePr>
        <p:xfrm>
          <a:off x="1714468" y="2877058"/>
          <a:ext cx="6918817" cy="3987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7885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9000" y="372931"/>
            <a:ext cx="8596668" cy="874955"/>
          </a:xfrm>
        </p:spPr>
        <p:txBody>
          <a:bodyPr/>
          <a:lstStyle/>
          <a:p>
            <a:pPr algn="ctr"/>
            <a:r>
              <a:rPr lang="es-CO" dirty="0" smtClean="0"/>
              <a:t>CONCLUSIONES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84554"/>
            <a:ext cx="9033336" cy="478715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CO" dirty="0">
                <a:solidFill>
                  <a:schemeClr val="tx1"/>
                </a:solidFill>
              </a:rPr>
              <a:t>Si la implementación de la NICC 1 supone grandes esfuerzos estructurales y económicos por parte de  pequeñas firmas de auditoría, cuanto más esfuerzo necesitara el Revisor Fiscal persona natural para cumplir las exigencias de la norma y a la vez competir con costos en el </a:t>
            </a:r>
            <a:r>
              <a:rPr lang="es-CO" dirty="0" smtClean="0">
                <a:solidFill>
                  <a:schemeClr val="tx1"/>
                </a:solidFill>
              </a:rPr>
              <a:t>mercado.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CO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CO" dirty="0" smtClean="0">
                <a:solidFill>
                  <a:schemeClr val="tx1"/>
                </a:solidFill>
              </a:rPr>
              <a:t>la </a:t>
            </a:r>
            <a:r>
              <a:rPr lang="es-CO" dirty="0">
                <a:solidFill>
                  <a:schemeClr val="tx1"/>
                </a:solidFill>
              </a:rPr>
              <a:t>principal conclusión a la cual se ha llegado, es que a menos que el Revisor Fiscal persona natural decida asociarse con otros, es muy difícil que cumpla con los requerimientos de </a:t>
            </a:r>
            <a:r>
              <a:rPr lang="es-CO" dirty="0" smtClean="0">
                <a:solidFill>
                  <a:schemeClr val="tx1"/>
                </a:solidFill>
              </a:rPr>
              <a:t>la norma, </a:t>
            </a:r>
            <a:r>
              <a:rPr lang="es-CO" dirty="0">
                <a:solidFill>
                  <a:schemeClr val="tx1"/>
                </a:solidFill>
              </a:rPr>
              <a:t>debido a los costos que supone y el aumento de </a:t>
            </a:r>
            <a:r>
              <a:rPr lang="es-CO" dirty="0" smtClean="0">
                <a:solidFill>
                  <a:schemeClr val="tx1"/>
                </a:solidFill>
              </a:rPr>
              <a:t>trabajo. 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383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0365" y="25674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CO" sz="8000" b="1" dirty="0" smtClean="0"/>
              <a:t>¡GRACIAS!</a:t>
            </a:r>
            <a:endParaRPr lang="es-CO" sz="8000" b="1" dirty="0"/>
          </a:p>
        </p:txBody>
      </p:sp>
    </p:spTree>
    <p:extLst>
      <p:ext uri="{BB962C8B-B14F-4D97-AF65-F5344CB8AC3E}">
        <p14:creationId xmlns:p14="http://schemas.microsoft.com/office/powerpoint/2010/main" val="23279196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481</TotalTime>
  <Words>437</Words>
  <Application>Microsoft Office PowerPoint</Application>
  <PresentationFormat>Panorámica</PresentationFormat>
  <Paragraphs>63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Faceta</vt:lpstr>
      <vt:lpstr> IMPACTO SOCIOECONÓMICO DE LA NORMA INTERNACIONAL DE CONTROL DE CALIDAD NICC 1 EN LA FIGURA DEL REVISOR FISCAL PERSONA NATURAL</vt:lpstr>
      <vt:lpstr>PROBLEMA DE INVESTIGACIÓN</vt:lpstr>
      <vt:lpstr>Presentación de PowerPoint</vt:lpstr>
      <vt:lpstr>HIPOTESIS </vt:lpstr>
      <vt:lpstr>MARCO TEORICO </vt:lpstr>
      <vt:lpstr>Presentación de PowerPoint</vt:lpstr>
      <vt:lpstr>METODOLOGIA</vt:lpstr>
      <vt:lpstr>CONCLUSIONES</vt:lpstr>
      <vt:lpstr>¡GRACIAS!</vt:lpstr>
    </vt:vector>
  </TitlesOfParts>
  <Company>Universidad de Antioquia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 socioeconómico de la Norma Internacional de Control de Calidad NICC 1 en la figura del Revisor fiscal persona natural</dc:title>
  <dc:creator>FYP01</dc:creator>
  <cp:lastModifiedBy>Cindy Julieth Sánchez</cp:lastModifiedBy>
  <cp:revision>41</cp:revision>
  <dcterms:created xsi:type="dcterms:W3CDTF">2015-04-19T15:31:51Z</dcterms:created>
  <dcterms:modified xsi:type="dcterms:W3CDTF">2015-04-22T20:48:41Z</dcterms:modified>
</cp:coreProperties>
</file>