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2"/>
  </p:notesMasterIdLst>
  <p:sldIdLst>
    <p:sldId id="262" r:id="rId2"/>
    <p:sldId id="256" r:id="rId3"/>
    <p:sldId id="257" r:id="rId4"/>
    <p:sldId id="263" r:id="rId5"/>
    <p:sldId id="258" r:id="rId6"/>
    <p:sldId id="264" r:id="rId7"/>
    <p:sldId id="260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080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6853BB-7F54-48A4-A7C4-5B055038C1D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O"/>
        </a:p>
      </dgm:t>
    </dgm:pt>
    <dgm:pt modelId="{2D78A1EA-FAD0-4120-90BB-DC55A205494C}">
      <dgm:prSet phldrT="[Texto]"/>
      <dgm:spPr>
        <a:xfrm>
          <a:off x="946367" y="260598"/>
          <a:ext cx="575607" cy="365510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s-CO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SECTOR DE LA CONSTRUCCIÓN</a:t>
          </a:r>
        </a:p>
      </dgm:t>
    </dgm:pt>
    <dgm:pt modelId="{5B65DC03-8AF6-48FA-B483-424086E09256}" type="parTrans" cxnId="{88FB083C-909F-4B94-A720-E8DFFB4C493E}">
      <dgm:prSet/>
      <dgm:spPr/>
      <dgm:t>
        <a:bodyPr/>
        <a:lstStyle/>
        <a:p>
          <a:pPr algn="ctr"/>
          <a:endParaRPr lang="es-CO"/>
        </a:p>
      </dgm:t>
    </dgm:pt>
    <dgm:pt modelId="{6A3F3C16-5143-489B-B49E-368955C619C7}" type="sibTrans" cxnId="{88FB083C-909F-4B94-A720-E8DFFB4C493E}">
      <dgm:prSet/>
      <dgm:spPr/>
      <dgm:t>
        <a:bodyPr/>
        <a:lstStyle/>
        <a:p>
          <a:pPr algn="ctr"/>
          <a:endParaRPr lang="es-CO"/>
        </a:p>
      </dgm:t>
    </dgm:pt>
    <dgm:pt modelId="{7FB6EC56-5CAB-44A3-9CB6-98DE8681AAD4}">
      <dgm:prSet phldrT="[Texto]"/>
      <dgm:spPr>
        <a:xfrm>
          <a:off x="63956" y="1850323"/>
          <a:ext cx="575607" cy="365510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s-CO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Públicas</a:t>
          </a:r>
        </a:p>
      </dgm:t>
    </dgm:pt>
    <dgm:pt modelId="{33227BBA-0C5A-4049-8B93-5E9238DCB909}" type="parTrans" cxnId="{541A41A7-5310-4C4C-93B8-6BCE8386C44F}">
      <dgm:prSet/>
      <dgm:spPr>
        <a:xfrm>
          <a:off x="287803" y="1622159"/>
          <a:ext cx="351760" cy="167405"/>
        </a:xfrm>
        <a:noFill/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s-CO"/>
        </a:p>
      </dgm:t>
    </dgm:pt>
    <dgm:pt modelId="{0E305F66-BFE4-4529-A144-23606C75FFB5}" type="sibTrans" cxnId="{541A41A7-5310-4C4C-93B8-6BCE8386C44F}">
      <dgm:prSet/>
      <dgm:spPr/>
      <dgm:t>
        <a:bodyPr/>
        <a:lstStyle/>
        <a:p>
          <a:pPr algn="ctr"/>
          <a:endParaRPr lang="es-CO"/>
        </a:p>
      </dgm:t>
    </dgm:pt>
    <dgm:pt modelId="{1F361C77-F938-4CA1-889D-E8D21746591B}">
      <dgm:prSet phldrT="[Texto]"/>
      <dgm:spPr>
        <a:xfrm>
          <a:off x="767476" y="1850323"/>
          <a:ext cx="575607" cy="365510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s-CO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Privadas</a:t>
          </a:r>
        </a:p>
      </dgm:t>
    </dgm:pt>
    <dgm:pt modelId="{BA52A0C2-7604-4739-ABCE-096FF2136B80}" type="parTrans" cxnId="{3E03FADE-C157-4DE6-AD54-CE39A9FBFF85}">
      <dgm:prSet/>
      <dgm:spPr>
        <a:xfrm>
          <a:off x="639564" y="1622159"/>
          <a:ext cx="351760" cy="167405"/>
        </a:xfrm>
        <a:noFill/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s-CO"/>
        </a:p>
      </dgm:t>
    </dgm:pt>
    <dgm:pt modelId="{F52A1963-49D3-42D6-96AB-F608FE1961FC}" type="sibTrans" cxnId="{3E03FADE-C157-4DE6-AD54-CE39A9FBFF85}">
      <dgm:prSet/>
      <dgm:spPr/>
      <dgm:t>
        <a:bodyPr/>
        <a:lstStyle/>
        <a:p>
          <a:pPr algn="ctr"/>
          <a:endParaRPr lang="es-CO"/>
        </a:p>
      </dgm:t>
    </dgm:pt>
    <dgm:pt modelId="{3C694043-8E0F-431E-A769-1DE8E2A773FD}">
      <dgm:prSet phldrT="[Texto]"/>
      <dgm:spPr>
        <a:xfrm>
          <a:off x="1470997" y="784490"/>
          <a:ext cx="575607" cy="365510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s-CO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Edificación</a:t>
          </a:r>
        </a:p>
      </dgm:t>
    </dgm:pt>
    <dgm:pt modelId="{E7F43402-34F8-41C3-BABF-911A21E39F63}" type="parTrans" cxnId="{A3E711A2-4B38-4668-AD42-325044E60AF0}">
      <dgm:prSet/>
      <dgm:spPr>
        <a:xfrm>
          <a:off x="1170214" y="565350"/>
          <a:ext cx="524629" cy="158381"/>
        </a:xfrm>
        <a:noFill/>
        <a:ln w="25400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s-CO"/>
        </a:p>
      </dgm:t>
    </dgm:pt>
    <dgm:pt modelId="{81CA8629-FB7B-4DA7-8E1F-B2459869EC13}" type="sibTrans" cxnId="{A3E711A2-4B38-4668-AD42-325044E60AF0}">
      <dgm:prSet/>
      <dgm:spPr/>
      <dgm:t>
        <a:bodyPr/>
        <a:lstStyle/>
        <a:p>
          <a:pPr algn="ctr"/>
          <a:endParaRPr lang="es-CO"/>
        </a:p>
      </dgm:t>
    </dgm:pt>
    <dgm:pt modelId="{FD0E4C12-E5D8-4938-A5F9-8CD41880EBB9}">
      <dgm:prSet phldrT="[Texto]"/>
      <dgm:spPr>
        <a:xfrm>
          <a:off x="1477239" y="1317407"/>
          <a:ext cx="563122" cy="348426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s-CO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Soluciones de vivienda y comerciales</a:t>
          </a:r>
        </a:p>
      </dgm:t>
    </dgm:pt>
    <dgm:pt modelId="{762114AC-9E26-4C6D-81D6-63FD2529B4BA}" type="parTrans" cxnId="{65206F7E-D531-49F0-B5D2-CFA65225D1F4}">
      <dgm:prSet/>
      <dgm:spPr>
        <a:xfrm>
          <a:off x="1649124" y="1089242"/>
          <a:ext cx="91440" cy="167405"/>
        </a:xfrm>
        <a:noFill/>
        <a:ln w="25400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s-CO"/>
        </a:p>
      </dgm:t>
    </dgm:pt>
    <dgm:pt modelId="{FB6667AE-6C4D-448B-A9C6-E00490C3DD24}" type="sibTrans" cxnId="{65206F7E-D531-49F0-B5D2-CFA65225D1F4}">
      <dgm:prSet/>
      <dgm:spPr/>
      <dgm:t>
        <a:bodyPr/>
        <a:lstStyle/>
        <a:p>
          <a:pPr algn="ctr"/>
          <a:endParaRPr lang="es-CO"/>
        </a:p>
      </dgm:t>
    </dgm:pt>
    <dgm:pt modelId="{88608DB5-A33A-44CB-8805-C611A57538B3}">
      <dgm:prSet phldrT="[Texto]"/>
      <dgm:spPr>
        <a:xfrm>
          <a:off x="415716" y="1317407"/>
          <a:ext cx="575607" cy="365510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s-CO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Infraestructura</a:t>
          </a:r>
        </a:p>
      </dgm:t>
    </dgm:pt>
    <dgm:pt modelId="{98B02404-84DE-444A-AA15-4EB5207B17B6}" type="sibTrans" cxnId="{9E6F6B79-E681-4DC0-A00A-7403F5E5D70B}">
      <dgm:prSet/>
      <dgm:spPr/>
      <dgm:t>
        <a:bodyPr/>
        <a:lstStyle/>
        <a:p>
          <a:pPr algn="ctr"/>
          <a:endParaRPr lang="es-CO"/>
        </a:p>
      </dgm:t>
    </dgm:pt>
    <dgm:pt modelId="{AE5196ED-6849-414D-BB42-56E5AC651E96}" type="parTrans" cxnId="{9E6F6B79-E681-4DC0-A00A-7403F5E5D70B}">
      <dgm:prSet/>
      <dgm:spPr>
        <a:xfrm>
          <a:off x="593844" y="1089242"/>
          <a:ext cx="91440" cy="167405"/>
        </a:xfrm>
        <a:noFill/>
        <a:ln w="25400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s-CO"/>
        </a:p>
      </dgm:t>
    </dgm:pt>
    <dgm:pt modelId="{20C3980C-9CE8-4192-9467-32879D0B8357}">
      <dgm:prSet/>
      <dgm:spPr>
        <a:xfrm>
          <a:off x="415716" y="784490"/>
          <a:ext cx="575607" cy="365510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s-CO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Obras civiles</a:t>
          </a:r>
        </a:p>
      </dgm:t>
    </dgm:pt>
    <dgm:pt modelId="{BC64354D-7E1D-4DA1-95DC-01F510E2C0CB}" type="sibTrans" cxnId="{72C8C50D-56F7-445C-8548-47BC2B0CF6DB}">
      <dgm:prSet/>
      <dgm:spPr/>
      <dgm:t>
        <a:bodyPr/>
        <a:lstStyle/>
        <a:p>
          <a:pPr algn="ctr"/>
          <a:endParaRPr lang="es-CO"/>
        </a:p>
      </dgm:t>
    </dgm:pt>
    <dgm:pt modelId="{2D877DFE-EF9A-42C5-B2D8-F2E1CEBB3C47}" type="parTrans" cxnId="{72C8C50D-56F7-445C-8548-47BC2B0CF6DB}">
      <dgm:prSet/>
      <dgm:spPr>
        <a:xfrm>
          <a:off x="639564" y="565350"/>
          <a:ext cx="530650" cy="158381"/>
        </a:xfrm>
        <a:noFill/>
        <a:ln w="25400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s-CO"/>
        </a:p>
      </dgm:t>
    </dgm:pt>
    <dgm:pt modelId="{C05CCD25-F498-4599-B9B0-F8462CCCF751}">
      <dgm:prSet/>
      <dgm:spPr>
        <a:xfrm>
          <a:off x="1470997" y="1833240"/>
          <a:ext cx="575607" cy="365510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es-CO" b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Privadas</a:t>
          </a:r>
        </a:p>
      </dgm:t>
    </dgm:pt>
    <dgm:pt modelId="{AA27B235-3C5B-422E-AB46-8F7593656F01}" type="parTrans" cxnId="{2F2C09E6-C6AC-46F5-A406-C6976192AF27}">
      <dgm:prSet/>
      <dgm:spPr>
        <a:xfrm>
          <a:off x="1649124" y="1605075"/>
          <a:ext cx="91440" cy="167405"/>
        </a:xfrm>
        <a:noFill/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endParaRPr lang="es-CO"/>
        </a:p>
      </dgm:t>
    </dgm:pt>
    <dgm:pt modelId="{AC0AAF02-377D-4456-A67C-2B561F9190EA}" type="sibTrans" cxnId="{2F2C09E6-C6AC-46F5-A406-C6976192AF27}">
      <dgm:prSet/>
      <dgm:spPr/>
      <dgm:t>
        <a:bodyPr/>
        <a:lstStyle/>
        <a:p>
          <a:pPr algn="ctr"/>
          <a:endParaRPr lang="es-CO"/>
        </a:p>
      </dgm:t>
    </dgm:pt>
    <dgm:pt modelId="{74EF5A94-B942-48D3-AF30-A3749A0416ED}" type="pres">
      <dgm:prSet presAssocID="{596853BB-7F54-48A4-A7C4-5B055038C1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92EE8995-A8A1-4DAE-9289-E95A35F24D00}" type="pres">
      <dgm:prSet presAssocID="{2D78A1EA-FAD0-4120-90BB-DC55A205494C}" presName="hierRoot1" presStyleCnt="0"/>
      <dgm:spPr/>
    </dgm:pt>
    <dgm:pt modelId="{4551B6BF-F810-497B-B588-0A4F53B7D48B}" type="pres">
      <dgm:prSet presAssocID="{2D78A1EA-FAD0-4120-90BB-DC55A205494C}" presName="composite" presStyleCnt="0"/>
      <dgm:spPr/>
    </dgm:pt>
    <dgm:pt modelId="{314A03A6-3C58-4829-87A2-C88E81BA1A6D}" type="pres">
      <dgm:prSet presAssocID="{2D78A1EA-FAD0-4120-90BB-DC55A205494C}" presName="background" presStyleLbl="node0" presStyleIdx="0" presStyleCnt="1"/>
      <dgm:spPr>
        <a:xfrm>
          <a:off x="882411" y="199839"/>
          <a:ext cx="575607" cy="36551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s-CO"/>
        </a:p>
      </dgm:t>
    </dgm:pt>
    <dgm:pt modelId="{8A4C2275-B0B7-4160-9DA5-627BD029E526}" type="pres">
      <dgm:prSet presAssocID="{2D78A1EA-FAD0-4120-90BB-DC55A205494C}" presName="text" presStyleLbl="fgAcc0" presStyleIdx="0" presStyleCnt="1" custLinFactNeighborX="523" custLinFactNeighborY="2469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91FDD220-3B39-45F7-9CE2-9E8DB5FD03E9}" type="pres">
      <dgm:prSet presAssocID="{2D78A1EA-FAD0-4120-90BB-DC55A205494C}" presName="hierChild2" presStyleCnt="0"/>
      <dgm:spPr/>
    </dgm:pt>
    <dgm:pt modelId="{25274B60-129D-49DB-BC22-29620902A7F2}" type="pres">
      <dgm:prSet presAssocID="{2D877DFE-EF9A-42C5-B2D8-F2E1CEBB3C47}" presName="Name10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593964" y="0"/>
              </a:moveTo>
              <a:lnTo>
                <a:pt x="593964" y="175889"/>
              </a:lnTo>
              <a:lnTo>
                <a:pt x="0" y="175889"/>
              </a:lnTo>
              <a:lnTo>
                <a:pt x="0" y="265165"/>
              </a:lnTo>
            </a:path>
          </a:pathLst>
        </a:custGeom>
      </dgm:spPr>
      <dgm:t>
        <a:bodyPr/>
        <a:lstStyle/>
        <a:p>
          <a:endParaRPr lang="es-CO"/>
        </a:p>
      </dgm:t>
    </dgm:pt>
    <dgm:pt modelId="{9F9A3733-7731-4100-AA5D-F9B162E1C19B}" type="pres">
      <dgm:prSet presAssocID="{20C3980C-9CE8-4192-9467-32879D0B8357}" presName="hierRoot2" presStyleCnt="0"/>
      <dgm:spPr/>
    </dgm:pt>
    <dgm:pt modelId="{2A3A9B5E-EF06-424B-9F36-36EEAB8FC0E4}" type="pres">
      <dgm:prSet presAssocID="{20C3980C-9CE8-4192-9467-32879D0B8357}" presName="composite2" presStyleCnt="0"/>
      <dgm:spPr/>
    </dgm:pt>
    <dgm:pt modelId="{D94E4B9C-E479-4750-8005-D90653B2C7DC}" type="pres">
      <dgm:prSet presAssocID="{20C3980C-9CE8-4192-9467-32879D0B8357}" presName="background2" presStyleLbl="node2" presStyleIdx="0" presStyleCnt="2"/>
      <dgm:spPr>
        <a:xfrm>
          <a:off x="351760" y="723731"/>
          <a:ext cx="575607" cy="365510"/>
        </a:xfrm>
        <a:prstGeom prst="roundRect">
          <a:avLst>
            <a:gd name="adj" fmla="val 1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s-CO"/>
        </a:p>
      </dgm:t>
    </dgm:pt>
    <dgm:pt modelId="{A34BFCE1-030D-4F2B-9E81-2C1B8DE05C98}" type="pres">
      <dgm:prSet presAssocID="{20C3980C-9CE8-4192-9467-32879D0B8357}" presName="text2" presStyleLbl="fgAcc2" presStyleIdx="0" presStyleCnt="2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BB2038E0-1F86-462E-ACEB-135848565D0B}" type="pres">
      <dgm:prSet presAssocID="{20C3980C-9CE8-4192-9467-32879D0B8357}" presName="hierChild3" presStyleCnt="0"/>
      <dgm:spPr/>
    </dgm:pt>
    <dgm:pt modelId="{55CDBDF0-05D5-420C-8D33-576731E2019C}" type="pres">
      <dgm:prSet presAssocID="{AE5196ED-6849-414D-BB42-56E5AC651E96}" presName="Name17" presStyleLbl="parChTrans1D3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0274"/>
              </a:lnTo>
            </a:path>
          </a:pathLst>
        </a:custGeom>
      </dgm:spPr>
      <dgm:t>
        <a:bodyPr/>
        <a:lstStyle/>
        <a:p>
          <a:endParaRPr lang="es-CO"/>
        </a:p>
      </dgm:t>
    </dgm:pt>
    <dgm:pt modelId="{20463308-16C1-4A4B-A815-FC5321102F0F}" type="pres">
      <dgm:prSet presAssocID="{88608DB5-A33A-44CB-8805-C611A57538B3}" presName="hierRoot3" presStyleCnt="0"/>
      <dgm:spPr/>
    </dgm:pt>
    <dgm:pt modelId="{556E73B8-C088-4363-A0F6-C8FFBD16C34E}" type="pres">
      <dgm:prSet presAssocID="{88608DB5-A33A-44CB-8805-C611A57538B3}" presName="composite3" presStyleCnt="0"/>
      <dgm:spPr/>
    </dgm:pt>
    <dgm:pt modelId="{81704DB3-5400-43D8-A40E-5ED181020C71}" type="pres">
      <dgm:prSet presAssocID="{88608DB5-A33A-44CB-8805-C611A57538B3}" presName="background3" presStyleLbl="node3" presStyleIdx="0" presStyleCnt="2"/>
      <dgm:spPr>
        <a:xfrm>
          <a:off x="351760" y="1256648"/>
          <a:ext cx="575607" cy="365510"/>
        </a:xfrm>
        <a:prstGeom prst="roundRect">
          <a:avLst>
            <a:gd name="adj" fmla="val 1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s-CO"/>
        </a:p>
      </dgm:t>
    </dgm:pt>
    <dgm:pt modelId="{26BAC131-69B2-4666-B03F-30E84113CE8E}" type="pres">
      <dgm:prSet presAssocID="{88608DB5-A33A-44CB-8805-C611A57538B3}" presName="text3" presStyleLbl="fgAcc3" presStyleIdx="0" presStyleCnt="2" custLinFactNeighborX="1140" custLinFactNeighborY="-1796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97BCC64C-2864-4BAC-800D-6047BCE864A5}" type="pres">
      <dgm:prSet presAssocID="{88608DB5-A33A-44CB-8805-C611A57538B3}" presName="hierChild4" presStyleCnt="0"/>
      <dgm:spPr/>
    </dgm:pt>
    <dgm:pt modelId="{8100CB7D-197C-46C8-A56C-8CFFC6DE862B}" type="pres">
      <dgm:prSet presAssocID="{33227BBA-0C5A-4049-8B93-5E9238DCB909}" presName="Name23" presStyleLbl="parChTrans1D4" presStyleIdx="0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588924" y="0"/>
              </a:moveTo>
              <a:lnTo>
                <a:pt x="588924" y="190998"/>
              </a:lnTo>
              <a:lnTo>
                <a:pt x="0" y="190998"/>
              </a:lnTo>
              <a:lnTo>
                <a:pt x="0" y="280274"/>
              </a:lnTo>
            </a:path>
          </a:pathLst>
        </a:custGeom>
      </dgm:spPr>
      <dgm:t>
        <a:bodyPr/>
        <a:lstStyle/>
        <a:p>
          <a:endParaRPr lang="es-CO"/>
        </a:p>
      </dgm:t>
    </dgm:pt>
    <dgm:pt modelId="{3A9AC86E-DB34-4933-BE83-F933F08C8AE4}" type="pres">
      <dgm:prSet presAssocID="{7FB6EC56-5CAB-44A3-9CB6-98DE8681AAD4}" presName="hierRoot4" presStyleCnt="0"/>
      <dgm:spPr/>
    </dgm:pt>
    <dgm:pt modelId="{7A380902-15D1-4C02-B3A6-FAB439EEDD52}" type="pres">
      <dgm:prSet presAssocID="{7FB6EC56-5CAB-44A3-9CB6-98DE8681AAD4}" presName="composite4" presStyleCnt="0"/>
      <dgm:spPr/>
    </dgm:pt>
    <dgm:pt modelId="{D386E202-1157-42C7-B85B-A4C40C002198}" type="pres">
      <dgm:prSet presAssocID="{7FB6EC56-5CAB-44A3-9CB6-98DE8681AAD4}" presName="background4" presStyleLbl="node4" presStyleIdx="0" presStyleCnt="3"/>
      <dgm:spPr>
        <a:xfrm>
          <a:off x="0" y="1789565"/>
          <a:ext cx="575607" cy="365510"/>
        </a:xfrm>
        <a:prstGeom prst="roundRect">
          <a:avLst>
            <a:gd name="adj" fmla="val 1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s-CO"/>
        </a:p>
      </dgm:t>
    </dgm:pt>
    <dgm:pt modelId="{E0BF858A-2E63-46B8-9681-CBB98B467205}" type="pres">
      <dgm:prSet presAssocID="{7FB6EC56-5CAB-44A3-9CB6-98DE8681AAD4}" presName="text4" presStyleLbl="fgAcc4" presStyleIdx="0" presStyleCnt="3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D078CAFA-7FCC-440C-A570-A97A2C50CCBE}" type="pres">
      <dgm:prSet presAssocID="{7FB6EC56-5CAB-44A3-9CB6-98DE8681AAD4}" presName="hierChild5" presStyleCnt="0"/>
      <dgm:spPr/>
    </dgm:pt>
    <dgm:pt modelId="{539B5ED9-27C0-46D7-A650-6BC628EB5574}" type="pres">
      <dgm:prSet presAssocID="{BA52A0C2-7604-4739-ABCE-096FF2136B80}" presName="Name23" presStyleLbl="parChTrans1D4" presStyleIdx="1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998"/>
              </a:lnTo>
              <a:lnTo>
                <a:pt x="588924" y="190998"/>
              </a:lnTo>
              <a:lnTo>
                <a:pt x="588924" y="280274"/>
              </a:lnTo>
            </a:path>
          </a:pathLst>
        </a:custGeom>
      </dgm:spPr>
      <dgm:t>
        <a:bodyPr/>
        <a:lstStyle/>
        <a:p>
          <a:endParaRPr lang="es-CO"/>
        </a:p>
      </dgm:t>
    </dgm:pt>
    <dgm:pt modelId="{23B5C270-EE10-4861-893A-665BABCB23E3}" type="pres">
      <dgm:prSet presAssocID="{1F361C77-F938-4CA1-889D-E8D21746591B}" presName="hierRoot4" presStyleCnt="0"/>
      <dgm:spPr/>
    </dgm:pt>
    <dgm:pt modelId="{5FB8E3C4-9CFA-448C-9C62-811972275EE1}" type="pres">
      <dgm:prSet presAssocID="{1F361C77-F938-4CA1-889D-E8D21746591B}" presName="composite4" presStyleCnt="0"/>
      <dgm:spPr/>
    </dgm:pt>
    <dgm:pt modelId="{3DB92B12-209F-4A4B-AB2E-06B860A0D101}" type="pres">
      <dgm:prSet presAssocID="{1F361C77-F938-4CA1-889D-E8D21746591B}" presName="background4" presStyleLbl="node4" presStyleIdx="1" presStyleCnt="3"/>
      <dgm:spPr>
        <a:xfrm>
          <a:off x="703520" y="1789565"/>
          <a:ext cx="575607" cy="365510"/>
        </a:xfrm>
        <a:prstGeom prst="roundRect">
          <a:avLst>
            <a:gd name="adj" fmla="val 1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s-CO"/>
        </a:p>
      </dgm:t>
    </dgm:pt>
    <dgm:pt modelId="{A204BDEA-37F3-4A30-85C6-30700B929DD8}" type="pres">
      <dgm:prSet presAssocID="{1F361C77-F938-4CA1-889D-E8D21746591B}" presName="text4" presStyleLbl="fgAcc4" presStyleIdx="1" presStyleCnt="3" custLinFactNeighborX="-4561" custLinFactNeighborY="394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13428ACB-1CEB-4030-A92A-B82769B80940}" type="pres">
      <dgm:prSet presAssocID="{1F361C77-F938-4CA1-889D-E8D21746591B}" presName="hierChild5" presStyleCnt="0"/>
      <dgm:spPr/>
    </dgm:pt>
    <dgm:pt modelId="{692D4213-BA70-48DE-9571-2A8252DF35A1}" type="pres">
      <dgm:prSet presAssocID="{E7F43402-34F8-41C3-BABF-911A21E39F63}" presName="Name10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889"/>
              </a:lnTo>
              <a:lnTo>
                <a:pt x="583884" y="175889"/>
              </a:lnTo>
              <a:lnTo>
                <a:pt x="583884" y="265165"/>
              </a:lnTo>
            </a:path>
          </a:pathLst>
        </a:custGeom>
      </dgm:spPr>
      <dgm:t>
        <a:bodyPr/>
        <a:lstStyle/>
        <a:p>
          <a:endParaRPr lang="es-CO"/>
        </a:p>
      </dgm:t>
    </dgm:pt>
    <dgm:pt modelId="{A992A9B7-DB6E-4C16-8AF1-B14CBE90B3ED}" type="pres">
      <dgm:prSet presAssocID="{3C694043-8E0F-431E-A769-1DE8E2A773FD}" presName="hierRoot2" presStyleCnt="0"/>
      <dgm:spPr/>
    </dgm:pt>
    <dgm:pt modelId="{ADBCAA2B-5BF3-4956-A263-99E8C9ED997B}" type="pres">
      <dgm:prSet presAssocID="{3C694043-8E0F-431E-A769-1DE8E2A773FD}" presName="composite2" presStyleCnt="0"/>
      <dgm:spPr/>
    </dgm:pt>
    <dgm:pt modelId="{AAFCF069-24F3-4A60-AA49-9FC64113C19D}" type="pres">
      <dgm:prSet presAssocID="{3C694043-8E0F-431E-A769-1DE8E2A773FD}" presName="background2" presStyleLbl="node2" presStyleIdx="1" presStyleCnt="2"/>
      <dgm:spPr>
        <a:xfrm>
          <a:off x="1407040" y="723731"/>
          <a:ext cx="575607" cy="365510"/>
        </a:xfrm>
        <a:prstGeom prst="roundRect">
          <a:avLst>
            <a:gd name="adj" fmla="val 1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s-CO"/>
        </a:p>
      </dgm:t>
    </dgm:pt>
    <dgm:pt modelId="{EC0FE991-A052-489E-AD49-D5595B09D9D9}" type="pres">
      <dgm:prSet presAssocID="{3C694043-8E0F-431E-A769-1DE8E2A773FD}" presName="text2" presStyleLbl="fgAcc2" presStyleIdx="1" presStyleCnt="2" custLinFactNeighborX="-2280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6155D0A2-0E8E-41D9-AAD6-B40C79BC8D32}" type="pres">
      <dgm:prSet presAssocID="{3C694043-8E0F-431E-A769-1DE8E2A773FD}" presName="hierChild3" presStyleCnt="0"/>
      <dgm:spPr/>
    </dgm:pt>
    <dgm:pt modelId="{7C67E831-431A-4C61-B88B-DE4A520E7D42}" type="pres">
      <dgm:prSet presAssocID="{762114AC-9E26-4C6D-81D6-63FD2529B4BA}" presName="Name17" presStyleLbl="parChTrans1D3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0274"/>
              </a:lnTo>
            </a:path>
          </a:pathLst>
        </a:custGeom>
      </dgm:spPr>
      <dgm:t>
        <a:bodyPr/>
        <a:lstStyle/>
        <a:p>
          <a:endParaRPr lang="es-CO"/>
        </a:p>
      </dgm:t>
    </dgm:pt>
    <dgm:pt modelId="{8E8131CA-EE92-488F-AAB4-66FBB157FF5A}" type="pres">
      <dgm:prSet presAssocID="{FD0E4C12-E5D8-4938-A5F9-8CD41880EBB9}" presName="hierRoot3" presStyleCnt="0"/>
      <dgm:spPr/>
    </dgm:pt>
    <dgm:pt modelId="{3D9E6E80-338D-46B4-8012-5EE2266115E9}" type="pres">
      <dgm:prSet presAssocID="{FD0E4C12-E5D8-4938-A5F9-8CD41880EBB9}" presName="composite3" presStyleCnt="0"/>
      <dgm:spPr/>
    </dgm:pt>
    <dgm:pt modelId="{4C7FE785-F410-4C64-B667-E23DC0B44DBE}" type="pres">
      <dgm:prSet presAssocID="{FD0E4C12-E5D8-4938-A5F9-8CD41880EBB9}" presName="background3" presStyleLbl="node3" presStyleIdx="1" presStyleCnt="2"/>
      <dgm:spPr>
        <a:xfrm>
          <a:off x="1413283" y="1256648"/>
          <a:ext cx="563122" cy="348426"/>
        </a:xfrm>
        <a:prstGeom prst="roundRect">
          <a:avLst>
            <a:gd name="adj" fmla="val 1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s-CO"/>
        </a:p>
      </dgm:t>
    </dgm:pt>
    <dgm:pt modelId="{E64F8958-802C-47F6-86C1-B16D40003A50}" type="pres">
      <dgm:prSet presAssocID="{FD0E4C12-E5D8-4938-A5F9-8CD41880EBB9}" presName="text3" presStyleLbl="fgAcc3" presStyleIdx="1" presStyleCnt="2" custScaleX="97831" custScaleY="95326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0832B5A0-AFE1-45B3-901F-7BF4F112E971}" type="pres">
      <dgm:prSet presAssocID="{FD0E4C12-E5D8-4938-A5F9-8CD41880EBB9}" presName="hierChild4" presStyleCnt="0"/>
      <dgm:spPr/>
    </dgm:pt>
    <dgm:pt modelId="{FB2C86B4-2CCA-4131-B600-D9F952547AE1}" type="pres">
      <dgm:prSet presAssocID="{AA27B235-3C5B-422E-AB46-8F7593656F01}" presName="Name23" presStyleLbl="parChTrans1D4" presStyleIdx="2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1503"/>
              </a:lnTo>
            </a:path>
          </a:pathLst>
        </a:custGeom>
      </dgm:spPr>
      <dgm:t>
        <a:bodyPr/>
        <a:lstStyle/>
        <a:p>
          <a:endParaRPr lang="es-CO"/>
        </a:p>
      </dgm:t>
    </dgm:pt>
    <dgm:pt modelId="{B0F2A407-90B7-4C2D-B3EA-89628EADC394}" type="pres">
      <dgm:prSet presAssocID="{C05CCD25-F498-4599-B9B0-F8462CCCF751}" presName="hierRoot4" presStyleCnt="0"/>
      <dgm:spPr/>
    </dgm:pt>
    <dgm:pt modelId="{E4D69EB3-D352-4EBE-9CDC-9EE4BE8AC178}" type="pres">
      <dgm:prSet presAssocID="{C05CCD25-F498-4599-B9B0-F8462CCCF751}" presName="composite4" presStyleCnt="0"/>
      <dgm:spPr/>
    </dgm:pt>
    <dgm:pt modelId="{BD650412-8422-452D-805E-10648F5D6ACB}" type="pres">
      <dgm:prSet presAssocID="{C05CCD25-F498-4599-B9B0-F8462CCCF751}" presName="background4" presStyleLbl="node4" presStyleIdx="2" presStyleCnt="3"/>
      <dgm:spPr>
        <a:xfrm>
          <a:off x="1407040" y="1772481"/>
          <a:ext cx="575607" cy="365510"/>
        </a:xfrm>
        <a:prstGeom prst="roundRect">
          <a:avLst>
            <a:gd name="adj" fmla="val 1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s-CO"/>
        </a:p>
      </dgm:t>
    </dgm:pt>
    <dgm:pt modelId="{0D4A2470-DC39-4952-BC9B-6FCBDBCE6D92}" type="pres">
      <dgm:prSet presAssocID="{C05CCD25-F498-4599-B9B0-F8462CCCF751}" presName="text4" presStyleLbl="fgAcc4" presStyleIdx="2" presStyleCnt="3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CO"/>
        </a:p>
      </dgm:t>
    </dgm:pt>
    <dgm:pt modelId="{90BBA24E-CC63-4BB3-850A-665D632AEB0B}" type="pres">
      <dgm:prSet presAssocID="{C05CCD25-F498-4599-B9B0-F8462CCCF751}" presName="hierChild5" presStyleCnt="0"/>
      <dgm:spPr/>
    </dgm:pt>
  </dgm:ptLst>
  <dgm:cxnLst>
    <dgm:cxn modelId="{4B38EEAC-8C50-47D7-A468-DE62C5BD6B0F}" type="presOf" srcId="{FD0E4C12-E5D8-4938-A5F9-8CD41880EBB9}" destId="{E64F8958-802C-47F6-86C1-B16D40003A50}" srcOrd="0" destOrd="0" presId="urn:microsoft.com/office/officeart/2005/8/layout/hierarchy1"/>
    <dgm:cxn modelId="{1DB85487-4B18-4DB4-A288-627EFA7C27BC}" type="presOf" srcId="{BA52A0C2-7604-4739-ABCE-096FF2136B80}" destId="{539B5ED9-27C0-46D7-A650-6BC628EB5574}" srcOrd="0" destOrd="0" presId="urn:microsoft.com/office/officeart/2005/8/layout/hierarchy1"/>
    <dgm:cxn modelId="{65206F7E-D531-49F0-B5D2-CFA65225D1F4}" srcId="{3C694043-8E0F-431E-A769-1DE8E2A773FD}" destId="{FD0E4C12-E5D8-4938-A5F9-8CD41880EBB9}" srcOrd="0" destOrd="0" parTransId="{762114AC-9E26-4C6D-81D6-63FD2529B4BA}" sibTransId="{FB6667AE-6C4D-448B-A9C6-E00490C3DD24}"/>
    <dgm:cxn modelId="{D3B04D0C-7548-4E3B-9246-BA07B70C9943}" type="presOf" srcId="{33227BBA-0C5A-4049-8B93-5E9238DCB909}" destId="{8100CB7D-197C-46C8-A56C-8CFFC6DE862B}" srcOrd="0" destOrd="0" presId="urn:microsoft.com/office/officeart/2005/8/layout/hierarchy1"/>
    <dgm:cxn modelId="{72C8C50D-56F7-445C-8548-47BC2B0CF6DB}" srcId="{2D78A1EA-FAD0-4120-90BB-DC55A205494C}" destId="{20C3980C-9CE8-4192-9467-32879D0B8357}" srcOrd="0" destOrd="0" parTransId="{2D877DFE-EF9A-42C5-B2D8-F2E1CEBB3C47}" sibTransId="{BC64354D-7E1D-4DA1-95DC-01F510E2C0CB}"/>
    <dgm:cxn modelId="{881FBCDA-40D8-497D-B8A3-BCD360F8D36D}" type="presOf" srcId="{2D78A1EA-FAD0-4120-90BB-DC55A205494C}" destId="{8A4C2275-B0B7-4160-9DA5-627BD029E526}" srcOrd="0" destOrd="0" presId="urn:microsoft.com/office/officeart/2005/8/layout/hierarchy1"/>
    <dgm:cxn modelId="{88FB083C-909F-4B94-A720-E8DFFB4C493E}" srcId="{596853BB-7F54-48A4-A7C4-5B055038C1D8}" destId="{2D78A1EA-FAD0-4120-90BB-DC55A205494C}" srcOrd="0" destOrd="0" parTransId="{5B65DC03-8AF6-48FA-B483-424086E09256}" sibTransId="{6A3F3C16-5143-489B-B49E-368955C619C7}"/>
    <dgm:cxn modelId="{90D2D513-C7F3-46E6-A680-F295B795F618}" type="presOf" srcId="{596853BB-7F54-48A4-A7C4-5B055038C1D8}" destId="{74EF5A94-B942-48D3-AF30-A3749A0416ED}" srcOrd="0" destOrd="0" presId="urn:microsoft.com/office/officeart/2005/8/layout/hierarchy1"/>
    <dgm:cxn modelId="{63EE63BA-9431-40A4-BE58-C8791467BA3B}" type="presOf" srcId="{88608DB5-A33A-44CB-8805-C611A57538B3}" destId="{26BAC131-69B2-4666-B03F-30E84113CE8E}" srcOrd="0" destOrd="0" presId="urn:microsoft.com/office/officeart/2005/8/layout/hierarchy1"/>
    <dgm:cxn modelId="{3E03FADE-C157-4DE6-AD54-CE39A9FBFF85}" srcId="{88608DB5-A33A-44CB-8805-C611A57538B3}" destId="{1F361C77-F938-4CA1-889D-E8D21746591B}" srcOrd="1" destOrd="0" parTransId="{BA52A0C2-7604-4739-ABCE-096FF2136B80}" sibTransId="{F52A1963-49D3-42D6-96AB-F608FE1961FC}"/>
    <dgm:cxn modelId="{3C1F6A86-D128-4847-ACB3-8E2910503948}" type="presOf" srcId="{1F361C77-F938-4CA1-889D-E8D21746591B}" destId="{A204BDEA-37F3-4A30-85C6-30700B929DD8}" srcOrd="0" destOrd="0" presId="urn:microsoft.com/office/officeart/2005/8/layout/hierarchy1"/>
    <dgm:cxn modelId="{A9D76FF7-74CD-48EA-9BB9-4C3F17122D98}" type="presOf" srcId="{E7F43402-34F8-41C3-BABF-911A21E39F63}" destId="{692D4213-BA70-48DE-9571-2A8252DF35A1}" srcOrd="0" destOrd="0" presId="urn:microsoft.com/office/officeart/2005/8/layout/hierarchy1"/>
    <dgm:cxn modelId="{EA3BD9B3-9747-4008-9176-12F9A0392854}" type="presOf" srcId="{2D877DFE-EF9A-42C5-B2D8-F2E1CEBB3C47}" destId="{25274B60-129D-49DB-BC22-29620902A7F2}" srcOrd="0" destOrd="0" presId="urn:microsoft.com/office/officeart/2005/8/layout/hierarchy1"/>
    <dgm:cxn modelId="{541A41A7-5310-4C4C-93B8-6BCE8386C44F}" srcId="{88608DB5-A33A-44CB-8805-C611A57538B3}" destId="{7FB6EC56-5CAB-44A3-9CB6-98DE8681AAD4}" srcOrd="0" destOrd="0" parTransId="{33227BBA-0C5A-4049-8B93-5E9238DCB909}" sibTransId="{0E305F66-BFE4-4529-A144-23606C75FFB5}"/>
    <dgm:cxn modelId="{A3E711A2-4B38-4668-AD42-325044E60AF0}" srcId="{2D78A1EA-FAD0-4120-90BB-DC55A205494C}" destId="{3C694043-8E0F-431E-A769-1DE8E2A773FD}" srcOrd="1" destOrd="0" parTransId="{E7F43402-34F8-41C3-BABF-911A21E39F63}" sibTransId="{81CA8629-FB7B-4DA7-8E1F-B2459869EC13}"/>
    <dgm:cxn modelId="{66DBBF7D-AFF0-427F-8793-F4F5E0AAC035}" type="presOf" srcId="{762114AC-9E26-4C6D-81D6-63FD2529B4BA}" destId="{7C67E831-431A-4C61-B88B-DE4A520E7D42}" srcOrd="0" destOrd="0" presId="urn:microsoft.com/office/officeart/2005/8/layout/hierarchy1"/>
    <dgm:cxn modelId="{9E6F6B79-E681-4DC0-A00A-7403F5E5D70B}" srcId="{20C3980C-9CE8-4192-9467-32879D0B8357}" destId="{88608DB5-A33A-44CB-8805-C611A57538B3}" srcOrd="0" destOrd="0" parTransId="{AE5196ED-6849-414D-BB42-56E5AC651E96}" sibTransId="{98B02404-84DE-444A-AA15-4EB5207B17B6}"/>
    <dgm:cxn modelId="{F573D537-E785-4BB9-AC3C-1094D9BC9B68}" type="presOf" srcId="{C05CCD25-F498-4599-B9B0-F8462CCCF751}" destId="{0D4A2470-DC39-4952-BC9B-6FCBDBCE6D92}" srcOrd="0" destOrd="0" presId="urn:microsoft.com/office/officeart/2005/8/layout/hierarchy1"/>
    <dgm:cxn modelId="{3768183F-1319-4FCC-B193-CBBF7CF974A9}" type="presOf" srcId="{AA27B235-3C5B-422E-AB46-8F7593656F01}" destId="{FB2C86B4-2CCA-4131-B600-D9F952547AE1}" srcOrd="0" destOrd="0" presId="urn:microsoft.com/office/officeart/2005/8/layout/hierarchy1"/>
    <dgm:cxn modelId="{4EED44E7-4427-4E1D-83E5-ACFD517EC709}" type="presOf" srcId="{AE5196ED-6849-414D-BB42-56E5AC651E96}" destId="{55CDBDF0-05D5-420C-8D33-576731E2019C}" srcOrd="0" destOrd="0" presId="urn:microsoft.com/office/officeart/2005/8/layout/hierarchy1"/>
    <dgm:cxn modelId="{BCF18718-61B8-4345-9FF7-2D0157CC10B2}" type="presOf" srcId="{3C694043-8E0F-431E-A769-1DE8E2A773FD}" destId="{EC0FE991-A052-489E-AD49-D5595B09D9D9}" srcOrd="0" destOrd="0" presId="urn:microsoft.com/office/officeart/2005/8/layout/hierarchy1"/>
    <dgm:cxn modelId="{E5C18697-76F6-4829-983E-BBB59E4ECD97}" type="presOf" srcId="{7FB6EC56-5CAB-44A3-9CB6-98DE8681AAD4}" destId="{E0BF858A-2E63-46B8-9681-CBB98B467205}" srcOrd="0" destOrd="0" presId="urn:microsoft.com/office/officeart/2005/8/layout/hierarchy1"/>
    <dgm:cxn modelId="{2F2C09E6-C6AC-46F5-A406-C6976192AF27}" srcId="{FD0E4C12-E5D8-4938-A5F9-8CD41880EBB9}" destId="{C05CCD25-F498-4599-B9B0-F8462CCCF751}" srcOrd="0" destOrd="0" parTransId="{AA27B235-3C5B-422E-AB46-8F7593656F01}" sibTransId="{AC0AAF02-377D-4456-A67C-2B561F9190EA}"/>
    <dgm:cxn modelId="{8AE74F54-ECF2-4613-B658-93961BBF6EB1}" type="presOf" srcId="{20C3980C-9CE8-4192-9467-32879D0B8357}" destId="{A34BFCE1-030D-4F2B-9E81-2C1B8DE05C98}" srcOrd="0" destOrd="0" presId="urn:microsoft.com/office/officeart/2005/8/layout/hierarchy1"/>
    <dgm:cxn modelId="{0E7F3BBF-1C4A-41DC-98CB-DDEC706125B9}" type="presParOf" srcId="{74EF5A94-B942-48D3-AF30-A3749A0416ED}" destId="{92EE8995-A8A1-4DAE-9289-E95A35F24D00}" srcOrd="0" destOrd="0" presId="urn:microsoft.com/office/officeart/2005/8/layout/hierarchy1"/>
    <dgm:cxn modelId="{E89BA967-051E-48B2-B72F-42069E4CC847}" type="presParOf" srcId="{92EE8995-A8A1-4DAE-9289-E95A35F24D00}" destId="{4551B6BF-F810-497B-B588-0A4F53B7D48B}" srcOrd="0" destOrd="0" presId="urn:microsoft.com/office/officeart/2005/8/layout/hierarchy1"/>
    <dgm:cxn modelId="{C56949D4-6474-4C07-B145-C38871F363D8}" type="presParOf" srcId="{4551B6BF-F810-497B-B588-0A4F53B7D48B}" destId="{314A03A6-3C58-4829-87A2-C88E81BA1A6D}" srcOrd="0" destOrd="0" presId="urn:microsoft.com/office/officeart/2005/8/layout/hierarchy1"/>
    <dgm:cxn modelId="{B7E50E72-650B-49AC-A210-8E9703932DBA}" type="presParOf" srcId="{4551B6BF-F810-497B-B588-0A4F53B7D48B}" destId="{8A4C2275-B0B7-4160-9DA5-627BD029E526}" srcOrd="1" destOrd="0" presId="urn:microsoft.com/office/officeart/2005/8/layout/hierarchy1"/>
    <dgm:cxn modelId="{90804FE5-0F11-4700-B5C4-62D700D864DE}" type="presParOf" srcId="{92EE8995-A8A1-4DAE-9289-E95A35F24D00}" destId="{91FDD220-3B39-45F7-9CE2-9E8DB5FD03E9}" srcOrd="1" destOrd="0" presId="urn:microsoft.com/office/officeart/2005/8/layout/hierarchy1"/>
    <dgm:cxn modelId="{1F0832D4-D9C2-4957-9259-58E41384E700}" type="presParOf" srcId="{91FDD220-3B39-45F7-9CE2-9E8DB5FD03E9}" destId="{25274B60-129D-49DB-BC22-29620902A7F2}" srcOrd="0" destOrd="0" presId="urn:microsoft.com/office/officeart/2005/8/layout/hierarchy1"/>
    <dgm:cxn modelId="{69007B20-154B-434D-80BA-329C55251FD2}" type="presParOf" srcId="{91FDD220-3B39-45F7-9CE2-9E8DB5FD03E9}" destId="{9F9A3733-7731-4100-AA5D-F9B162E1C19B}" srcOrd="1" destOrd="0" presId="urn:microsoft.com/office/officeart/2005/8/layout/hierarchy1"/>
    <dgm:cxn modelId="{DC890133-B1C3-4303-877A-E5C9F54C2B04}" type="presParOf" srcId="{9F9A3733-7731-4100-AA5D-F9B162E1C19B}" destId="{2A3A9B5E-EF06-424B-9F36-36EEAB8FC0E4}" srcOrd="0" destOrd="0" presId="urn:microsoft.com/office/officeart/2005/8/layout/hierarchy1"/>
    <dgm:cxn modelId="{22863AB7-8C4A-473E-B720-651242587D20}" type="presParOf" srcId="{2A3A9B5E-EF06-424B-9F36-36EEAB8FC0E4}" destId="{D94E4B9C-E479-4750-8005-D90653B2C7DC}" srcOrd="0" destOrd="0" presId="urn:microsoft.com/office/officeart/2005/8/layout/hierarchy1"/>
    <dgm:cxn modelId="{7BC6D46A-3CF2-4727-B0F1-A23AE6D9D9B5}" type="presParOf" srcId="{2A3A9B5E-EF06-424B-9F36-36EEAB8FC0E4}" destId="{A34BFCE1-030D-4F2B-9E81-2C1B8DE05C98}" srcOrd="1" destOrd="0" presId="urn:microsoft.com/office/officeart/2005/8/layout/hierarchy1"/>
    <dgm:cxn modelId="{C1CCEE53-7AB6-43FD-82C9-E68E3765FA85}" type="presParOf" srcId="{9F9A3733-7731-4100-AA5D-F9B162E1C19B}" destId="{BB2038E0-1F86-462E-ACEB-135848565D0B}" srcOrd="1" destOrd="0" presId="urn:microsoft.com/office/officeart/2005/8/layout/hierarchy1"/>
    <dgm:cxn modelId="{D711454D-56C5-4B3E-9BF8-C9C9496D3A64}" type="presParOf" srcId="{BB2038E0-1F86-462E-ACEB-135848565D0B}" destId="{55CDBDF0-05D5-420C-8D33-576731E2019C}" srcOrd="0" destOrd="0" presId="urn:microsoft.com/office/officeart/2005/8/layout/hierarchy1"/>
    <dgm:cxn modelId="{24AD10F3-B4BE-4454-A169-F00B1C644DB0}" type="presParOf" srcId="{BB2038E0-1F86-462E-ACEB-135848565D0B}" destId="{20463308-16C1-4A4B-A815-FC5321102F0F}" srcOrd="1" destOrd="0" presId="urn:microsoft.com/office/officeart/2005/8/layout/hierarchy1"/>
    <dgm:cxn modelId="{10651BD3-96EB-44C0-80FD-C9E34FEA76E0}" type="presParOf" srcId="{20463308-16C1-4A4B-A815-FC5321102F0F}" destId="{556E73B8-C088-4363-A0F6-C8FFBD16C34E}" srcOrd="0" destOrd="0" presId="urn:microsoft.com/office/officeart/2005/8/layout/hierarchy1"/>
    <dgm:cxn modelId="{DFDDD3C8-5033-4D4A-B73D-145F040D540D}" type="presParOf" srcId="{556E73B8-C088-4363-A0F6-C8FFBD16C34E}" destId="{81704DB3-5400-43D8-A40E-5ED181020C71}" srcOrd="0" destOrd="0" presId="urn:microsoft.com/office/officeart/2005/8/layout/hierarchy1"/>
    <dgm:cxn modelId="{484A8923-DA7D-4907-B18E-982EFDEE1D15}" type="presParOf" srcId="{556E73B8-C088-4363-A0F6-C8FFBD16C34E}" destId="{26BAC131-69B2-4666-B03F-30E84113CE8E}" srcOrd="1" destOrd="0" presId="urn:microsoft.com/office/officeart/2005/8/layout/hierarchy1"/>
    <dgm:cxn modelId="{9DA03C92-34E6-4A37-908A-F45ED88DEA32}" type="presParOf" srcId="{20463308-16C1-4A4B-A815-FC5321102F0F}" destId="{97BCC64C-2864-4BAC-800D-6047BCE864A5}" srcOrd="1" destOrd="0" presId="urn:microsoft.com/office/officeart/2005/8/layout/hierarchy1"/>
    <dgm:cxn modelId="{83E5375C-3D0B-47DF-A35D-CAF2CA74A5D7}" type="presParOf" srcId="{97BCC64C-2864-4BAC-800D-6047BCE864A5}" destId="{8100CB7D-197C-46C8-A56C-8CFFC6DE862B}" srcOrd="0" destOrd="0" presId="urn:microsoft.com/office/officeart/2005/8/layout/hierarchy1"/>
    <dgm:cxn modelId="{2A89373B-F677-4CEA-AB85-F03A2E4159AD}" type="presParOf" srcId="{97BCC64C-2864-4BAC-800D-6047BCE864A5}" destId="{3A9AC86E-DB34-4933-BE83-F933F08C8AE4}" srcOrd="1" destOrd="0" presId="urn:microsoft.com/office/officeart/2005/8/layout/hierarchy1"/>
    <dgm:cxn modelId="{7338361C-B90E-4DA8-808C-2999A9BBF569}" type="presParOf" srcId="{3A9AC86E-DB34-4933-BE83-F933F08C8AE4}" destId="{7A380902-15D1-4C02-B3A6-FAB439EEDD52}" srcOrd="0" destOrd="0" presId="urn:microsoft.com/office/officeart/2005/8/layout/hierarchy1"/>
    <dgm:cxn modelId="{55B5F8DC-3E99-4350-8A2A-969AD27006D3}" type="presParOf" srcId="{7A380902-15D1-4C02-B3A6-FAB439EEDD52}" destId="{D386E202-1157-42C7-B85B-A4C40C002198}" srcOrd="0" destOrd="0" presId="urn:microsoft.com/office/officeart/2005/8/layout/hierarchy1"/>
    <dgm:cxn modelId="{D831A3E7-E01A-4FF2-A06D-9BFED8313ED8}" type="presParOf" srcId="{7A380902-15D1-4C02-B3A6-FAB439EEDD52}" destId="{E0BF858A-2E63-46B8-9681-CBB98B467205}" srcOrd="1" destOrd="0" presId="urn:microsoft.com/office/officeart/2005/8/layout/hierarchy1"/>
    <dgm:cxn modelId="{8F7306D6-AE6B-4C55-952E-2F1B0EA56B42}" type="presParOf" srcId="{3A9AC86E-DB34-4933-BE83-F933F08C8AE4}" destId="{D078CAFA-7FCC-440C-A570-A97A2C50CCBE}" srcOrd="1" destOrd="0" presId="urn:microsoft.com/office/officeart/2005/8/layout/hierarchy1"/>
    <dgm:cxn modelId="{7C596E22-4A00-4CCD-875D-EA82C48BD74D}" type="presParOf" srcId="{97BCC64C-2864-4BAC-800D-6047BCE864A5}" destId="{539B5ED9-27C0-46D7-A650-6BC628EB5574}" srcOrd="2" destOrd="0" presId="urn:microsoft.com/office/officeart/2005/8/layout/hierarchy1"/>
    <dgm:cxn modelId="{C177613E-BAE1-4834-979B-B6C07DC0971D}" type="presParOf" srcId="{97BCC64C-2864-4BAC-800D-6047BCE864A5}" destId="{23B5C270-EE10-4861-893A-665BABCB23E3}" srcOrd="3" destOrd="0" presId="urn:microsoft.com/office/officeart/2005/8/layout/hierarchy1"/>
    <dgm:cxn modelId="{A12ED212-352D-420D-88EC-E686B3B9E38D}" type="presParOf" srcId="{23B5C270-EE10-4861-893A-665BABCB23E3}" destId="{5FB8E3C4-9CFA-448C-9C62-811972275EE1}" srcOrd="0" destOrd="0" presId="urn:microsoft.com/office/officeart/2005/8/layout/hierarchy1"/>
    <dgm:cxn modelId="{9DC5D053-50F3-4435-9382-857E31BFFFD7}" type="presParOf" srcId="{5FB8E3C4-9CFA-448C-9C62-811972275EE1}" destId="{3DB92B12-209F-4A4B-AB2E-06B860A0D101}" srcOrd="0" destOrd="0" presId="urn:microsoft.com/office/officeart/2005/8/layout/hierarchy1"/>
    <dgm:cxn modelId="{2BC11E02-C881-47A2-80F6-DA65FAF0E30D}" type="presParOf" srcId="{5FB8E3C4-9CFA-448C-9C62-811972275EE1}" destId="{A204BDEA-37F3-4A30-85C6-30700B929DD8}" srcOrd="1" destOrd="0" presId="urn:microsoft.com/office/officeart/2005/8/layout/hierarchy1"/>
    <dgm:cxn modelId="{BCA9123F-2503-4EC5-8DA3-7A4148F65448}" type="presParOf" srcId="{23B5C270-EE10-4861-893A-665BABCB23E3}" destId="{13428ACB-1CEB-4030-A92A-B82769B80940}" srcOrd="1" destOrd="0" presId="urn:microsoft.com/office/officeart/2005/8/layout/hierarchy1"/>
    <dgm:cxn modelId="{250CE008-C788-4ED8-ABA8-C0D64D84FD64}" type="presParOf" srcId="{91FDD220-3B39-45F7-9CE2-9E8DB5FD03E9}" destId="{692D4213-BA70-48DE-9571-2A8252DF35A1}" srcOrd="2" destOrd="0" presId="urn:microsoft.com/office/officeart/2005/8/layout/hierarchy1"/>
    <dgm:cxn modelId="{B6396987-4D42-4EA9-B2EC-3E2E1C181BA5}" type="presParOf" srcId="{91FDD220-3B39-45F7-9CE2-9E8DB5FD03E9}" destId="{A992A9B7-DB6E-4C16-8AF1-B14CBE90B3ED}" srcOrd="3" destOrd="0" presId="urn:microsoft.com/office/officeart/2005/8/layout/hierarchy1"/>
    <dgm:cxn modelId="{A5F31DBA-E35B-4EB6-B81F-2DD31358A32B}" type="presParOf" srcId="{A992A9B7-DB6E-4C16-8AF1-B14CBE90B3ED}" destId="{ADBCAA2B-5BF3-4956-A263-99E8C9ED997B}" srcOrd="0" destOrd="0" presId="urn:microsoft.com/office/officeart/2005/8/layout/hierarchy1"/>
    <dgm:cxn modelId="{D2EDFA89-FA18-4FB2-A833-4E9D72E3451D}" type="presParOf" srcId="{ADBCAA2B-5BF3-4956-A263-99E8C9ED997B}" destId="{AAFCF069-24F3-4A60-AA49-9FC64113C19D}" srcOrd="0" destOrd="0" presId="urn:microsoft.com/office/officeart/2005/8/layout/hierarchy1"/>
    <dgm:cxn modelId="{2A5EFB9D-65C6-42CB-AF61-3C0D66585CD5}" type="presParOf" srcId="{ADBCAA2B-5BF3-4956-A263-99E8C9ED997B}" destId="{EC0FE991-A052-489E-AD49-D5595B09D9D9}" srcOrd="1" destOrd="0" presId="urn:microsoft.com/office/officeart/2005/8/layout/hierarchy1"/>
    <dgm:cxn modelId="{F68F37D9-829B-4A2A-8950-D48C7736B5B4}" type="presParOf" srcId="{A992A9B7-DB6E-4C16-8AF1-B14CBE90B3ED}" destId="{6155D0A2-0E8E-41D9-AAD6-B40C79BC8D32}" srcOrd="1" destOrd="0" presId="urn:microsoft.com/office/officeart/2005/8/layout/hierarchy1"/>
    <dgm:cxn modelId="{A14FF67B-67B3-4007-A78A-84A51CFB30B7}" type="presParOf" srcId="{6155D0A2-0E8E-41D9-AAD6-B40C79BC8D32}" destId="{7C67E831-431A-4C61-B88B-DE4A520E7D42}" srcOrd="0" destOrd="0" presId="urn:microsoft.com/office/officeart/2005/8/layout/hierarchy1"/>
    <dgm:cxn modelId="{56256843-FB22-4738-8E4D-AF3A54102AC1}" type="presParOf" srcId="{6155D0A2-0E8E-41D9-AAD6-B40C79BC8D32}" destId="{8E8131CA-EE92-488F-AAB4-66FBB157FF5A}" srcOrd="1" destOrd="0" presId="urn:microsoft.com/office/officeart/2005/8/layout/hierarchy1"/>
    <dgm:cxn modelId="{B2651A93-86A5-499F-AB2D-6A9726EC52EB}" type="presParOf" srcId="{8E8131CA-EE92-488F-AAB4-66FBB157FF5A}" destId="{3D9E6E80-338D-46B4-8012-5EE2266115E9}" srcOrd="0" destOrd="0" presId="urn:microsoft.com/office/officeart/2005/8/layout/hierarchy1"/>
    <dgm:cxn modelId="{D3E54860-533C-4174-AAF0-C6295CCDCC98}" type="presParOf" srcId="{3D9E6E80-338D-46B4-8012-5EE2266115E9}" destId="{4C7FE785-F410-4C64-B667-E23DC0B44DBE}" srcOrd="0" destOrd="0" presId="urn:microsoft.com/office/officeart/2005/8/layout/hierarchy1"/>
    <dgm:cxn modelId="{EEF05454-2C49-4184-9829-35176C000245}" type="presParOf" srcId="{3D9E6E80-338D-46B4-8012-5EE2266115E9}" destId="{E64F8958-802C-47F6-86C1-B16D40003A50}" srcOrd="1" destOrd="0" presId="urn:microsoft.com/office/officeart/2005/8/layout/hierarchy1"/>
    <dgm:cxn modelId="{300CB051-E631-4301-92CC-AF37F61201D4}" type="presParOf" srcId="{8E8131CA-EE92-488F-AAB4-66FBB157FF5A}" destId="{0832B5A0-AFE1-45B3-901F-7BF4F112E971}" srcOrd="1" destOrd="0" presId="urn:microsoft.com/office/officeart/2005/8/layout/hierarchy1"/>
    <dgm:cxn modelId="{7501D6AC-60D7-452C-8525-CC1BB207BC26}" type="presParOf" srcId="{0832B5A0-AFE1-45B3-901F-7BF4F112E971}" destId="{FB2C86B4-2CCA-4131-B600-D9F952547AE1}" srcOrd="0" destOrd="0" presId="urn:microsoft.com/office/officeart/2005/8/layout/hierarchy1"/>
    <dgm:cxn modelId="{88E0F89C-83ED-48B3-9030-1C424CB467B9}" type="presParOf" srcId="{0832B5A0-AFE1-45B3-901F-7BF4F112E971}" destId="{B0F2A407-90B7-4C2D-B3EA-89628EADC394}" srcOrd="1" destOrd="0" presId="urn:microsoft.com/office/officeart/2005/8/layout/hierarchy1"/>
    <dgm:cxn modelId="{462AD073-1444-47D8-8A9B-3804936EEF6D}" type="presParOf" srcId="{B0F2A407-90B7-4C2D-B3EA-89628EADC394}" destId="{E4D69EB3-D352-4EBE-9CDC-9EE4BE8AC178}" srcOrd="0" destOrd="0" presId="urn:microsoft.com/office/officeart/2005/8/layout/hierarchy1"/>
    <dgm:cxn modelId="{30A0434A-A5B4-42CB-9462-82EB853241E8}" type="presParOf" srcId="{E4D69EB3-D352-4EBE-9CDC-9EE4BE8AC178}" destId="{BD650412-8422-452D-805E-10648F5D6ACB}" srcOrd="0" destOrd="0" presId="urn:microsoft.com/office/officeart/2005/8/layout/hierarchy1"/>
    <dgm:cxn modelId="{91A15B5E-CE43-4197-AF59-14251CEB6D26}" type="presParOf" srcId="{E4D69EB3-D352-4EBE-9CDC-9EE4BE8AC178}" destId="{0D4A2470-DC39-4952-BC9B-6FCBDBCE6D92}" srcOrd="1" destOrd="0" presId="urn:microsoft.com/office/officeart/2005/8/layout/hierarchy1"/>
    <dgm:cxn modelId="{5D97DED0-723F-47F1-A0AD-2A0B29418062}" type="presParOf" srcId="{B0F2A407-90B7-4C2D-B3EA-89628EADC394}" destId="{90BBA24E-CC63-4BB3-850A-665D632AEB0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F4100F-72ED-468C-B7E8-C4D55326D095}" type="doc">
      <dgm:prSet loTypeId="urn:microsoft.com/office/officeart/2005/8/layout/hList7#1" loCatId="list" qsTypeId="urn:microsoft.com/office/officeart/2005/8/quickstyle/simple1" qsCatId="simple" csTypeId="urn:microsoft.com/office/officeart/2005/8/colors/colorful4" csCatId="colorful" phldr="1"/>
      <dgm:spPr/>
    </dgm:pt>
    <dgm:pt modelId="{F4765AF7-4799-4AA4-A9B6-AFAD3BF1C3B4}">
      <dgm:prSet phldrT="[Texto]"/>
      <dgm:spPr>
        <a:xfrm>
          <a:off x="1137" y="0"/>
          <a:ext cx="1769785" cy="1364615"/>
        </a:xfrm>
        <a:prstGeom prst="roundRect">
          <a:avLst>
            <a:gd name="adj" fmla="val 1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CO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Fase 1. Preoperativa</a:t>
          </a:r>
        </a:p>
      </dgm:t>
    </dgm:pt>
    <dgm:pt modelId="{6ED8D590-F7AB-463F-8D7E-44AE89A8F840}" type="parTrans" cxnId="{4C9BE00A-98D4-448A-92AA-FFC7B7E95DFD}">
      <dgm:prSet/>
      <dgm:spPr/>
      <dgm:t>
        <a:bodyPr/>
        <a:lstStyle/>
        <a:p>
          <a:endParaRPr lang="es-CO"/>
        </a:p>
      </dgm:t>
    </dgm:pt>
    <dgm:pt modelId="{D97B1B97-0713-4C3E-9499-B10FDB36A523}" type="sibTrans" cxnId="{4C9BE00A-98D4-448A-92AA-FFC7B7E95DFD}">
      <dgm:prSet/>
      <dgm:spPr/>
      <dgm:t>
        <a:bodyPr/>
        <a:lstStyle/>
        <a:p>
          <a:endParaRPr lang="es-CO"/>
        </a:p>
      </dgm:t>
    </dgm:pt>
    <dgm:pt modelId="{E6D9DCA2-EBDB-4CA6-B68F-6F6396A826A2}">
      <dgm:prSet phldrT="[Texto]"/>
      <dgm:spPr>
        <a:xfrm>
          <a:off x="1824017" y="0"/>
          <a:ext cx="1769785" cy="1364615"/>
        </a:xfrm>
        <a:prstGeom prst="roundRect">
          <a:avLst>
            <a:gd name="adj" fmla="val 10000"/>
          </a:avLst>
        </a:prstGeom>
        <a:solidFill>
          <a:srgbClr val="8064A2">
            <a:hueOff val="-2232385"/>
            <a:satOff val="13449"/>
            <a:lumOff val="1078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CO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Fase2. Desarrollo de la obra</a:t>
          </a:r>
        </a:p>
      </dgm:t>
    </dgm:pt>
    <dgm:pt modelId="{A70A6AB2-0B92-4273-9CC7-7E0BAB24E784}" type="parTrans" cxnId="{75D0E6CD-5734-4E3B-A1AF-C1679A2CD199}">
      <dgm:prSet/>
      <dgm:spPr/>
      <dgm:t>
        <a:bodyPr/>
        <a:lstStyle/>
        <a:p>
          <a:endParaRPr lang="es-CO"/>
        </a:p>
      </dgm:t>
    </dgm:pt>
    <dgm:pt modelId="{3BB06D66-6605-4B06-A5C3-53AB1136205D}" type="sibTrans" cxnId="{75D0E6CD-5734-4E3B-A1AF-C1679A2CD199}">
      <dgm:prSet/>
      <dgm:spPr/>
      <dgm:t>
        <a:bodyPr/>
        <a:lstStyle/>
        <a:p>
          <a:endParaRPr lang="es-CO"/>
        </a:p>
      </dgm:t>
    </dgm:pt>
    <dgm:pt modelId="{F7B58C53-5249-4CB7-8585-FAD594269283}">
      <dgm:prSet phldrT="[Texto]"/>
      <dgm:spPr>
        <a:xfrm>
          <a:off x="3646896" y="0"/>
          <a:ext cx="1769785" cy="1364615"/>
        </a:xfrm>
        <a:prstGeom prst="roundRect">
          <a:avLst>
            <a:gd name="adj" fmla="val 10000"/>
          </a:avLst>
        </a:prstGeom>
        <a:solidFill>
          <a:srgbClr val="8064A2">
            <a:hueOff val="-4464770"/>
            <a:satOff val="26899"/>
            <a:lumOff val="2156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CO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Fase 3. Entrega y liquidación del proyecto</a:t>
          </a:r>
        </a:p>
      </dgm:t>
    </dgm:pt>
    <dgm:pt modelId="{9FACF8B9-F35C-4E89-AFE7-1D9A711589FC}" type="parTrans" cxnId="{441B47CB-37F1-4FAF-B384-A0A43B79E4A7}">
      <dgm:prSet/>
      <dgm:spPr/>
      <dgm:t>
        <a:bodyPr/>
        <a:lstStyle/>
        <a:p>
          <a:endParaRPr lang="es-CO"/>
        </a:p>
      </dgm:t>
    </dgm:pt>
    <dgm:pt modelId="{662834B3-0A6C-4C3F-90AB-28E7592FFFBB}" type="sibTrans" cxnId="{441B47CB-37F1-4FAF-B384-A0A43B79E4A7}">
      <dgm:prSet/>
      <dgm:spPr/>
      <dgm:t>
        <a:bodyPr/>
        <a:lstStyle/>
        <a:p>
          <a:endParaRPr lang="es-CO"/>
        </a:p>
      </dgm:t>
    </dgm:pt>
    <dgm:pt modelId="{BE01A38E-E5F6-49D5-A5A9-0B534A512019}" type="pres">
      <dgm:prSet presAssocID="{A6F4100F-72ED-468C-B7E8-C4D55326D095}" presName="Name0" presStyleCnt="0">
        <dgm:presLayoutVars>
          <dgm:dir/>
          <dgm:resizeHandles val="exact"/>
        </dgm:presLayoutVars>
      </dgm:prSet>
      <dgm:spPr/>
    </dgm:pt>
    <dgm:pt modelId="{F591A01F-7E1A-44F2-8630-09D5786DCE59}" type="pres">
      <dgm:prSet presAssocID="{A6F4100F-72ED-468C-B7E8-C4D55326D095}" presName="fgShape" presStyleLbl="fgShp" presStyleIdx="0" presStyleCnt="1" custScaleX="100909"/>
      <dgm:spPr>
        <a:xfrm>
          <a:off x="194058" y="1091692"/>
          <a:ext cx="5029702" cy="204692"/>
        </a:xfrm>
        <a:prstGeom prst="leftRightArrow">
          <a:avLst/>
        </a:prstGeom>
        <a:solidFill>
          <a:srgbClr val="8064A2"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FA5E9E4B-4E48-4987-942F-44D76795E7D4}" type="pres">
      <dgm:prSet presAssocID="{A6F4100F-72ED-468C-B7E8-C4D55326D095}" presName="linComp" presStyleCnt="0"/>
      <dgm:spPr/>
    </dgm:pt>
    <dgm:pt modelId="{5C8BF540-8597-4187-81D6-7F17562A2939}" type="pres">
      <dgm:prSet presAssocID="{F4765AF7-4799-4AA4-A9B6-AFAD3BF1C3B4}" presName="compNode" presStyleCnt="0"/>
      <dgm:spPr/>
    </dgm:pt>
    <dgm:pt modelId="{E3AE31D0-3A74-4E9C-9897-645702F4ABDD}" type="pres">
      <dgm:prSet presAssocID="{F4765AF7-4799-4AA4-A9B6-AFAD3BF1C3B4}" presName="bkgdShape" presStyleLbl="node1" presStyleIdx="0" presStyleCnt="3"/>
      <dgm:spPr/>
      <dgm:t>
        <a:bodyPr/>
        <a:lstStyle/>
        <a:p>
          <a:endParaRPr lang="es-CO"/>
        </a:p>
      </dgm:t>
    </dgm:pt>
    <dgm:pt modelId="{4EFE1292-DC4F-45A1-9EB0-B42BE282F4EF}" type="pres">
      <dgm:prSet presAssocID="{F4765AF7-4799-4AA4-A9B6-AFAD3BF1C3B4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3056E02-9756-4774-98C7-68D621C7C0B8}" type="pres">
      <dgm:prSet presAssocID="{F4765AF7-4799-4AA4-A9B6-AFAD3BF1C3B4}" presName="invisiNode" presStyleLbl="node1" presStyleIdx="0" presStyleCnt="3"/>
      <dgm:spPr/>
    </dgm:pt>
    <dgm:pt modelId="{81B73FB8-013E-4D8F-9F30-5FFF614237EB}" type="pres">
      <dgm:prSet presAssocID="{F4765AF7-4799-4AA4-A9B6-AFAD3BF1C3B4}" presName="imagNode" presStyleLbl="fgImgPlace1" presStyleIdx="0" presStyleCnt="3"/>
      <dgm:spPr>
        <a:xfrm>
          <a:off x="658822" y="81876"/>
          <a:ext cx="454416" cy="45441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82BDF722-7958-443E-85C2-B890161F8F4A}" type="pres">
      <dgm:prSet presAssocID="{D97B1B97-0713-4C3E-9499-B10FDB36A523}" presName="sibTrans" presStyleLbl="sibTrans2D1" presStyleIdx="0" presStyleCnt="0"/>
      <dgm:spPr/>
      <dgm:t>
        <a:bodyPr/>
        <a:lstStyle/>
        <a:p>
          <a:endParaRPr lang="es-CO"/>
        </a:p>
      </dgm:t>
    </dgm:pt>
    <dgm:pt modelId="{C77391FA-D726-4C87-8A75-ED43052C186C}" type="pres">
      <dgm:prSet presAssocID="{E6D9DCA2-EBDB-4CA6-B68F-6F6396A826A2}" presName="compNode" presStyleCnt="0"/>
      <dgm:spPr/>
    </dgm:pt>
    <dgm:pt modelId="{50103593-453D-45D0-AC20-4FE74A20C2EB}" type="pres">
      <dgm:prSet presAssocID="{E6D9DCA2-EBDB-4CA6-B68F-6F6396A826A2}" presName="bkgdShape" presStyleLbl="node1" presStyleIdx="1" presStyleCnt="3"/>
      <dgm:spPr/>
      <dgm:t>
        <a:bodyPr/>
        <a:lstStyle/>
        <a:p>
          <a:endParaRPr lang="es-CO"/>
        </a:p>
      </dgm:t>
    </dgm:pt>
    <dgm:pt modelId="{55B1DEB3-CFA8-4013-B627-ED4BB08D2465}" type="pres">
      <dgm:prSet presAssocID="{E6D9DCA2-EBDB-4CA6-B68F-6F6396A826A2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5262587-AD1C-4946-B68A-A9F6CDD0373C}" type="pres">
      <dgm:prSet presAssocID="{E6D9DCA2-EBDB-4CA6-B68F-6F6396A826A2}" presName="invisiNode" presStyleLbl="node1" presStyleIdx="1" presStyleCnt="3"/>
      <dgm:spPr/>
    </dgm:pt>
    <dgm:pt modelId="{71EC45F4-2397-46A3-8D31-5F805951393F}" type="pres">
      <dgm:prSet presAssocID="{E6D9DCA2-EBDB-4CA6-B68F-6F6396A826A2}" presName="imagNode" presStyleLbl="fgImgPlace1" presStyleIdx="1" presStyleCnt="3"/>
      <dgm:spPr>
        <a:xfrm>
          <a:off x="2481701" y="81876"/>
          <a:ext cx="454416" cy="45441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DE8EFA9F-3EC2-41DA-95BB-7B24E2D922E3}" type="pres">
      <dgm:prSet presAssocID="{3BB06D66-6605-4B06-A5C3-53AB1136205D}" presName="sibTrans" presStyleLbl="sibTrans2D1" presStyleIdx="0" presStyleCnt="0"/>
      <dgm:spPr/>
      <dgm:t>
        <a:bodyPr/>
        <a:lstStyle/>
        <a:p>
          <a:endParaRPr lang="es-CO"/>
        </a:p>
      </dgm:t>
    </dgm:pt>
    <dgm:pt modelId="{746A5201-3274-41DC-B4B3-CAE43DE6C5B6}" type="pres">
      <dgm:prSet presAssocID="{F7B58C53-5249-4CB7-8585-FAD594269283}" presName="compNode" presStyleCnt="0"/>
      <dgm:spPr/>
    </dgm:pt>
    <dgm:pt modelId="{0BE96B4E-60D8-46B5-8E0C-CA6B4D91D37B}" type="pres">
      <dgm:prSet presAssocID="{F7B58C53-5249-4CB7-8585-FAD594269283}" presName="bkgdShape" presStyleLbl="node1" presStyleIdx="2" presStyleCnt="3"/>
      <dgm:spPr/>
      <dgm:t>
        <a:bodyPr/>
        <a:lstStyle/>
        <a:p>
          <a:endParaRPr lang="es-CO"/>
        </a:p>
      </dgm:t>
    </dgm:pt>
    <dgm:pt modelId="{D3DA67D8-C939-4952-B0AA-B7EFC23A072C}" type="pres">
      <dgm:prSet presAssocID="{F7B58C53-5249-4CB7-8585-FAD594269283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77FC26A-9411-4384-A043-3D89A9EFCA53}" type="pres">
      <dgm:prSet presAssocID="{F7B58C53-5249-4CB7-8585-FAD594269283}" presName="invisiNode" presStyleLbl="node1" presStyleIdx="2" presStyleCnt="3"/>
      <dgm:spPr/>
    </dgm:pt>
    <dgm:pt modelId="{FFC433B7-F739-492F-A199-79F0474E936B}" type="pres">
      <dgm:prSet presAssocID="{F7B58C53-5249-4CB7-8585-FAD594269283}" presName="imagNode" presStyleLbl="fgImgPlace1" presStyleIdx="2" presStyleCnt="3"/>
      <dgm:spPr>
        <a:xfrm>
          <a:off x="4304581" y="81876"/>
          <a:ext cx="454416" cy="454416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</dgm:ptLst>
  <dgm:cxnLst>
    <dgm:cxn modelId="{F4AE6E9D-471C-44BB-9499-D26048E55BB0}" type="presOf" srcId="{F4765AF7-4799-4AA4-A9B6-AFAD3BF1C3B4}" destId="{E3AE31D0-3A74-4E9C-9897-645702F4ABDD}" srcOrd="0" destOrd="0" presId="urn:microsoft.com/office/officeart/2005/8/layout/hList7#1"/>
    <dgm:cxn modelId="{1F2887B3-7CDE-4B83-BA30-841F3618EA7D}" type="presOf" srcId="{E6D9DCA2-EBDB-4CA6-B68F-6F6396A826A2}" destId="{50103593-453D-45D0-AC20-4FE74A20C2EB}" srcOrd="0" destOrd="0" presId="urn:microsoft.com/office/officeart/2005/8/layout/hList7#1"/>
    <dgm:cxn modelId="{55873464-BAB2-4AC5-A641-98C5B5F2C744}" type="presOf" srcId="{E6D9DCA2-EBDB-4CA6-B68F-6F6396A826A2}" destId="{55B1DEB3-CFA8-4013-B627-ED4BB08D2465}" srcOrd="1" destOrd="0" presId="urn:microsoft.com/office/officeart/2005/8/layout/hList7#1"/>
    <dgm:cxn modelId="{9A3357E5-785E-46F1-9704-C263B19563E5}" type="presOf" srcId="{F7B58C53-5249-4CB7-8585-FAD594269283}" destId="{D3DA67D8-C939-4952-B0AA-B7EFC23A072C}" srcOrd="1" destOrd="0" presId="urn:microsoft.com/office/officeart/2005/8/layout/hList7#1"/>
    <dgm:cxn modelId="{273664E0-DD00-47B6-8CC9-6C4848176F66}" type="presOf" srcId="{3BB06D66-6605-4B06-A5C3-53AB1136205D}" destId="{DE8EFA9F-3EC2-41DA-95BB-7B24E2D922E3}" srcOrd="0" destOrd="0" presId="urn:microsoft.com/office/officeart/2005/8/layout/hList7#1"/>
    <dgm:cxn modelId="{3C82EDAB-1E6D-42F0-9C5B-7A70484923C3}" type="presOf" srcId="{F7B58C53-5249-4CB7-8585-FAD594269283}" destId="{0BE96B4E-60D8-46B5-8E0C-CA6B4D91D37B}" srcOrd="0" destOrd="0" presId="urn:microsoft.com/office/officeart/2005/8/layout/hList7#1"/>
    <dgm:cxn modelId="{75D0E6CD-5734-4E3B-A1AF-C1679A2CD199}" srcId="{A6F4100F-72ED-468C-B7E8-C4D55326D095}" destId="{E6D9DCA2-EBDB-4CA6-B68F-6F6396A826A2}" srcOrd="1" destOrd="0" parTransId="{A70A6AB2-0B92-4273-9CC7-7E0BAB24E784}" sibTransId="{3BB06D66-6605-4B06-A5C3-53AB1136205D}"/>
    <dgm:cxn modelId="{B70F5786-64F4-4683-A20F-C721E83BD1ED}" type="presOf" srcId="{F4765AF7-4799-4AA4-A9B6-AFAD3BF1C3B4}" destId="{4EFE1292-DC4F-45A1-9EB0-B42BE282F4EF}" srcOrd="1" destOrd="0" presId="urn:microsoft.com/office/officeart/2005/8/layout/hList7#1"/>
    <dgm:cxn modelId="{AC0A9308-81CB-4349-9F78-19B56C8C06B8}" type="presOf" srcId="{A6F4100F-72ED-468C-B7E8-C4D55326D095}" destId="{BE01A38E-E5F6-49D5-A5A9-0B534A512019}" srcOrd="0" destOrd="0" presId="urn:microsoft.com/office/officeart/2005/8/layout/hList7#1"/>
    <dgm:cxn modelId="{4C9BE00A-98D4-448A-92AA-FFC7B7E95DFD}" srcId="{A6F4100F-72ED-468C-B7E8-C4D55326D095}" destId="{F4765AF7-4799-4AA4-A9B6-AFAD3BF1C3B4}" srcOrd="0" destOrd="0" parTransId="{6ED8D590-F7AB-463F-8D7E-44AE89A8F840}" sibTransId="{D97B1B97-0713-4C3E-9499-B10FDB36A523}"/>
    <dgm:cxn modelId="{441B47CB-37F1-4FAF-B384-A0A43B79E4A7}" srcId="{A6F4100F-72ED-468C-B7E8-C4D55326D095}" destId="{F7B58C53-5249-4CB7-8585-FAD594269283}" srcOrd="2" destOrd="0" parTransId="{9FACF8B9-F35C-4E89-AFE7-1D9A711589FC}" sibTransId="{662834B3-0A6C-4C3F-90AB-28E7592FFFBB}"/>
    <dgm:cxn modelId="{4174F683-DF88-4444-9396-2785B29FD16D}" type="presOf" srcId="{D97B1B97-0713-4C3E-9499-B10FDB36A523}" destId="{82BDF722-7958-443E-85C2-B890161F8F4A}" srcOrd="0" destOrd="0" presId="urn:microsoft.com/office/officeart/2005/8/layout/hList7#1"/>
    <dgm:cxn modelId="{688880B4-809A-49DE-AD78-F6BC1F8ADB76}" type="presParOf" srcId="{BE01A38E-E5F6-49D5-A5A9-0B534A512019}" destId="{F591A01F-7E1A-44F2-8630-09D5786DCE59}" srcOrd="0" destOrd="0" presId="urn:microsoft.com/office/officeart/2005/8/layout/hList7#1"/>
    <dgm:cxn modelId="{CB0780CE-E46D-411F-BA17-0AC0B3A46738}" type="presParOf" srcId="{BE01A38E-E5F6-49D5-A5A9-0B534A512019}" destId="{FA5E9E4B-4E48-4987-942F-44D76795E7D4}" srcOrd="1" destOrd="0" presId="urn:microsoft.com/office/officeart/2005/8/layout/hList7#1"/>
    <dgm:cxn modelId="{FB8CC36B-6773-48C3-B4FC-DFF1685162FB}" type="presParOf" srcId="{FA5E9E4B-4E48-4987-942F-44D76795E7D4}" destId="{5C8BF540-8597-4187-81D6-7F17562A2939}" srcOrd="0" destOrd="0" presId="urn:microsoft.com/office/officeart/2005/8/layout/hList7#1"/>
    <dgm:cxn modelId="{856F408C-0A67-4BA7-85DB-33E8266CE72D}" type="presParOf" srcId="{5C8BF540-8597-4187-81D6-7F17562A2939}" destId="{E3AE31D0-3A74-4E9C-9897-645702F4ABDD}" srcOrd="0" destOrd="0" presId="urn:microsoft.com/office/officeart/2005/8/layout/hList7#1"/>
    <dgm:cxn modelId="{F5E438C2-8FE9-45E2-B86F-707FE9084C7C}" type="presParOf" srcId="{5C8BF540-8597-4187-81D6-7F17562A2939}" destId="{4EFE1292-DC4F-45A1-9EB0-B42BE282F4EF}" srcOrd="1" destOrd="0" presId="urn:microsoft.com/office/officeart/2005/8/layout/hList7#1"/>
    <dgm:cxn modelId="{2B70322D-D66A-498B-96B2-727E2E001502}" type="presParOf" srcId="{5C8BF540-8597-4187-81D6-7F17562A2939}" destId="{63056E02-9756-4774-98C7-68D621C7C0B8}" srcOrd="2" destOrd="0" presId="urn:microsoft.com/office/officeart/2005/8/layout/hList7#1"/>
    <dgm:cxn modelId="{687BAF77-D197-4BD5-8582-7B8F5F99E32F}" type="presParOf" srcId="{5C8BF540-8597-4187-81D6-7F17562A2939}" destId="{81B73FB8-013E-4D8F-9F30-5FFF614237EB}" srcOrd="3" destOrd="0" presId="urn:microsoft.com/office/officeart/2005/8/layout/hList7#1"/>
    <dgm:cxn modelId="{C20663E5-9BF2-4008-8BD0-C29C2D32001A}" type="presParOf" srcId="{FA5E9E4B-4E48-4987-942F-44D76795E7D4}" destId="{82BDF722-7958-443E-85C2-B890161F8F4A}" srcOrd="1" destOrd="0" presId="urn:microsoft.com/office/officeart/2005/8/layout/hList7#1"/>
    <dgm:cxn modelId="{967FED96-8FD2-4EFA-ADD4-EDD8FD41617B}" type="presParOf" srcId="{FA5E9E4B-4E48-4987-942F-44D76795E7D4}" destId="{C77391FA-D726-4C87-8A75-ED43052C186C}" srcOrd="2" destOrd="0" presId="urn:microsoft.com/office/officeart/2005/8/layout/hList7#1"/>
    <dgm:cxn modelId="{7D539672-F93B-4261-BF11-124BEDA97B5A}" type="presParOf" srcId="{C77391FA-D726-4C87-8A75-ED43052C186C}" destId="{50103593-453D-45D0-AC20-4FE74A20C2EB}" srcOrd="0" destOrd="0" presId="urn:microsoft.com/office/officeart/2005/8/layout/hList7#1"/>
    <dgm:cxn modelId="{F495F8E5-8420-4653-9983-99BB6BC09050}" type="presParOf" srcId="{C77391FA-D726-4C87-8A75-ED43052C186C}" destId="{55B1DEB3-CFA8-4013-B627-ED4BB08D2465}" srcOrd="1" destOrd="0" presId="urn:microsoft.com/office/officeart/2005/8/layout/hList7#1"/>
    <dgm:cxn modelId="{31F5454B-DE73-4604-B19E-15145D3BBC2C}" type="presParOf" srcId="{C77391FA-D726-4C87-8A75-ED43052C186C}" destId="{A5262587-AD1C-4946-B68A-A9F6CDD0373C}" srcOrd="2" destOrd="0" presId="urn:microsoft.com/office/officeart/2005/8/layout/hList7#1"/>
    <dgm:cxn modelId="{726396D2-DFCB-4853-955A-86828159CFE3}" type="presParOf" srcId="{C77391FA-D726-4C87-8A75-ED43052C186C}" destId="{71EC45F4-2397-46A3-8D31-5F805951393F}" srcOrd="3" destOrd="0" presId="urn:microsoft.com/office/officeart/2005/8/layout/hList7#1"/>
    <dgm:cxn modelId="{196D6C50-F2BE-4FA4-9CEC-1A6373CDF2F3}" type="presParOf" srcId="{FA5E9E4B-4E48-4987-942F-44D76795E7D4}" destId="{DE8EFA9F-3EC2-41DA-95BB-7B24E2D922E3}" srcOrd="3" destOrd="0" presId="urn:microsoft.com/office/officeart/2005/8/layout/hList7#1"/>
    <dgm:cxn modelId="{6FAD6670-2691-4EA5-A21F-EF7A6175E58A}" type="presParOf" srcId="{FA5E9E4B-4E48-4987-942F-44D76795E7D4}" destId="{746A5201-3274-41DC-B4B3-CAE43DE6C5B6}" srcOrd="4" destOrd="0" presId="urn:microsoft.com/office/officeart/2005/8/layout/hList7#1"/>
    <dgm:cxn modelId="{3E2BFC50-A909-482D-8690-CB4774E34E09}" type="presParOf" srcId="{746A5201-3274-41DC-B4B3-CAE43DE6C5B6}" destId="{0BE96B4E-60D8-46B5-8E0C-CA6B4D91D37B}" srcOrd="0" destOrd="0" presId="urn:microsoft.com/office/officeart/2005/8/layout/hList7#1"/>
    <dgm:cxn modelId="{768F13E9-89FF-45ED-9548-2E82D025F32C}" type="presParOf" srcId="{746A5201-3274-41DC-B4B3-CAE43DE6C5B6}" destId="{D3DA67D8-C939-4952-B0AA-B7EFC23A072C}" srcOrd="1" destOrd="0" presId="urn:microsoft.com/office/officeart/2005/8/layout/hList7#1"/>
    <dgm:cxn modelId="{8D6789BB-B9AA-4E76-8267-50D181686FBA}" type="presParOf" srcId="{746A5201-3274-41DC-B4B3-CAE43DE6C5B6}" destId="{077FC26A-9411-4384-A043-3D89A9EFCA53}" srcOrd="2" destOrd="0" presId="urn:microsoft.com/office/officeart/2005/8/layout/hList7#1"/>
    <dgm:cxn modelId="{C487E7EA-BC06-4CCB-B16A-DDC4C89416E3}" type="presParOf" srcId="{746A5201-3274-41DC-B4B3-CAE43DE6C5B6}" destId="{FFC433B7-F739-492F-A199-79F0474E936B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2C86B4-2CCA-4131-B600-D9F952547AE1}">
      <dsp:nvSpPr>
        <dsp:cNvPr id="0" name=""/>
        <dsp:cNvSpPr/>
      </dsp:nvSpPr>
      <dsp:spPr>
        <a:xfrm>
          <a:off x="6400672" y="3533825"/>
          <a:ext cx="91440" cy="4181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1503"/>
              </a:lnTo>
            </a:path>
          </a:pathLst>
        </a:custGeom>
        <a:noFill/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67E831-431A-4C61-B88B-DE4A520E7D42}">
      <dsp:nvSpPr>
        <dsp:cNvPr id="0" name=""/>
        <dsp:cNvSpPr/>
      </dsp:nvSpPr>
      <dsp:spPr>
        <a:xfrm>
          <a:off x="6367893" y="2245420"/>
          <a:ext cx="91440" cy="4181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0274"/>
              </a:lnTo>
            </a:path>
          </a:pathLst>
        </a:custGeom>
        <a:noFill/>
        <a:ln w="25400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2D4213-BA70-48DE-9571-2A8252DF35A1}">
      <dsp:nvSpPr>
        <dsp:cNvPr id="0" name=""/>
        <dsp:cNvSpPr/>
      </dsp:nvSpPr>
      <dsp:spPr>
        <a:xfrm>
          <a:off x="5136014" y="936884"/>
          <a:ext cx="1277598" cy="395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889"/>
              </a:lnTo>
              <a:lnTo>
                <a:pt x="583884" y="175889"/>
              </a:lnTo>
              <a:lnTo>
                <a:pt x="583884" y="265165"/>
              </a:lnTo>
            </a:path>
          </a:pathLst>
        </a:custGeom>
        <a:noFill/>
        <a:ln w="25400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9B5ED9-27C0-46D7-A650-6BC628EB5574}">
      <dsp:nvSpPr>
        <dsp:cNvPr id="0" name=""/>
        <dsp:cNvSpPr/>
      </dsp:nvSpPr>
      <dsp:spPr>
        <a:xfrm>
          <a:off x="3826987" y="3560100"/>
          <a:ext cx="796634" cy="435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998"/>
              </a:lnTo>
              <a:lnTo>
                <a:pt x="588924" y="190998"/>
              </a:lnTo>
              <a:lnTo>
                <a:pt x="588924" y="280274"/>
              </a:lnTo>
            </a:path>
          </a:pathLst>
        </a:custGeom>
        <a:noFill/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00CB7D-197C-46C8-A56C-8CFFC6DE862B}">
      <dsp:nvSpPr>
        <dsp:cNvPr id="0" name=""/>
        <dsp:cNvSpPr/>
      </dsp:nvSpPr>
      <dsp:spPr>
        <a:xfrm>
          <a:off x="2931999" y="3560100"/>
          <a:ext cx="894988" cy="434529"/>
        </a:xfrm>
        <a:custGeom>
          <a:avLst/>
          <a:gdLst/>
          <a:ahLst/>
          <a:cxnLst/>
          <a:rect l="0" t="0" r="0" b="0"/>
          <a:pathLst>
            <a:path>
              <a:moveTo>
                <a:pt x="588924" y="0"/>
              </a:moveTo>
              <a:lnTo>
                <a:pt x="588924" y="190998"/>
              </a:lnTo>
              <a:lnTo>
                <a:pt x="0" y="190998"/>
              </a:lnTo>
              <a:lnTo>
                <a:pt x="0" y="280274"/>
              </a:lnTo>
            </a:path>
          </a:pathLst>
        </a:custGeom>
        <a:noFill/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DBDF0-05D5-420C-8D33-576731E2019C}">
      <dsp:nvSpPr>
        <dsp:cNvPr id="0" name=""/>
        <dsp:cNvSpPr/>
      </dsp:nvSpPr>
      <dsp:spPr>
        <a:xfrm>
          <a:off x="3764877" y="2245420"/>
          <a:ext cx="91440" cy="4017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0274"/>
              </a:lnTo>
            </a:path>
          </a:pathLst>
        </a:custGeom>
        <a:noFill/>
        <a:ln w="25400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274B60-129D-49DB-BC22-29620902A7F2}">
      <dsp:nvSpPr>
        <dsp:cNvPr id="0" name=""/>
        <dsp:cNvSpPr/>
      </dsp:nvSpPr>
      <dsp:spPr>
        <a:xfrm>
          <a:off x="3810597" y="936884"/>
          <a:ext cx="1325416" cy="395592"/>
        </a:xfrm>
        <a:custGeom>
          <a:avLst/>
          <a:gdLst/>
          <a:ahLst/>
          <a:cxnLst/>
          <a:rect l="0" t="0" r="0" b="0"/>
          <a:pathLst>
            <a:path>
              <a:moveTo>
                <a:pt x="593964" y="0"/>
              </a:moveTo>
              <a:lnTo>
                <a:pt x="593964" y="175889"/>
              </a:lnTo>
              <a:lnTo>
                <a:pt x="0" y="175889"/>
              </a:lnTo>
              <a:lnTo>
                <a:pt x="0" y="265165"/>
              </a:lnTo>
            </a:path>
          </a:pathLst>
        </a:custGeom>
        <a:noFill/>
        <a:ln w="25400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4A03A6-3C58-4829-87A2-C88E81BA1A6D}">
      <dsp:nvSpPr>
        <dsp:cNvPr id="0" name=""/>
        <dsp:cNvSpPr/>
      </dsp:nvSpPr>
      <dsp:spPr>
        <a:xfrm>
          <a:off x="4417161" y="23940"/>
          <a:ext cx="1437706" cy="912943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C2275-B0B7-4160-9DA5-627BD029E526}">
      <dsp:nvSpPr>
        <dsp:cNvPr id="0" name=""/>
        <dsp:cNvSpPr/>
      </dsp:nvSpPr>
      <dsp:spPr>
        <a:xfrm>
          <a:off x="4576906" y="175698"/>
          <a:ext cx="1437706" cy="91294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SECTOR DE LA CONSTRUCCIÓN</a:t>
          </a:r>
        </a:p>
      </dsp:txBody>
      <dsp:txXfrm>
        <a:off x="4603645" y="202437"/>
        <a:ext cx="1384228" cy="859465"/>
      </dsp:txXfrm>
    </dsp:sp>
    <dsp:sp modelId="{D94E4B9C-E479-4750-8005-D90653B2C7DC}">
      <dsp:nvSpPr>
        <dsp:cNvPr id="0" name=""/>
        <dsp:cNvSpPr/>
      </dsp:nvSpPr>
      <dsp:spPr>
        <a:xfrm>
          <a:off x="3091744" y="1332476"/>
          <a:ext cx="1437706" cy="912943"/>
        </a:xfrm>
        <a:prstGeom prst="roundRect">
          <a:avLst>
            <a:gd name="adj" fmla="val 1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4BFCE1-030D-4F2B-9E81-2C1B8DE05C98}">
      <dsp:nvSpPr>
        <dsp:cNvPr id="0" name=""/>
        <dsp:cNvSpPr/>
      </dsp:nvSpPr>
      <dsp:spPr>
        <a:xfrm>
          <a:off x="3251489" y="1484234"/>
          <a:ext cx="1437706" cy="91294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Obras civiles</a:t>
          </a:r>
        </a:p>
      </dsp:txBody>
      <dsp:txXfrm>
        <a:off x="3278228" y="1510973"/>
        <a:ext cx="1384228" cy="859465"/>
      </dsp:txXfrm>
    </dsp:sp>
    <dsp:sp modelId="{81704DB3-5400-43D8-A40E-5ED181020C71}">
      <dsp:nvSpPr>
        <dsp:cNvPr id="0" name=""/>
        <dsp:cNvSpPr/>
      </dsp:nvSpPr>
      <dsp:spPr>
        <a:xfrm>
          <a:off x="3108134" y="2647156"/>
          <a:ext cx="1437706" cy="912943"/>
        </a:xfrm>
        <a:prstGeom prst="roundRect">
          <a:avLst>
            <a:gd name="adj" fmla="val 1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BAC131-69B2-4666-B03F-30E84113CE8E}">
      <dsp:nvSpPr>
        <dsp:cNvPr id="0" name=""/>
        <dsp:cNvSpPr/>
      </dsp:nvSpPr>
      <dsp:spPr>
        <a:xfrm>
          <a:off x="3267879" y="2798914"/>
          <a:ext cx="1437706" cy="91294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Infraestructura</a:t>
          </a:r>
        </a:p>
      </dsp:txBody>
      <dsp:txXfrm>
        <a:off x="3294618" y="2825653"/>
        <a:ext cx="1384228" cy="859465"/>
      </dsp:txXfrm>
    </dsp:sp>
    <dsp:sp modelId="{D386E202-1157-42C7-B85B-A4C40C002198}">
      <dsp:nvSpPr>
        <dsp:cNvPr id="0" name=""/>
        <dsp:cNvSpPr/>
      </dsp:nvSpPr>
      <dsp:spPr>
        <a:xfrm>
          <a:off x="2213145" y="3994629"/>
          <a:ext cx="1437706" cy="912943"/>
        </a:xfrm>
        <a:prstGeom prst="roundRect">
          <a:avLst>
            <a:gd name="adj" fmla="val 1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BF858A-2E63-46B8-9681-CBB98B467205}">
      <dsp:nvSpPr>
        <dsp:cNvPr id="0" name=""/>
        <dsp:cNvSpPr/>
      </dsp:nvSpPr>
      <dsp:spPr>
        <a:xfrm>
          <a:off x="2372891" y="4146387"/>
          <a:ext cx="1437706" cy="91294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Públicas</a:t>
          </a:r>
        </a:p>
      </dsp:txBody>
      <dsp:txXfrm>
        <a:off x="2399630" y="4173126"/>
        <a:ext cx="1384228" cy="859465"/>
      </dsp:txXfrm>
    </dsp:sp>
    <dsp:sp modelId="{3DB92B12-209F-4A4B-AB2E-06B860A0D101}">
      <dsp:nvSpPr>
        <dsp:cNvPr id="0" name=""/>
        <dsp:cNvSpPr/>
      </dsp:nvSpPr>
      <dsp:spPr>
        <a:xfrm>
          <a:off x="3904768" y="3996029"/>
          <a:ext cx="1437706" cy="912943"/>
        </a:xfrm>
        <a:prstGeom prst="roundRect">
          <a:avLst>
            <a:gd name="adj" fmla="val 1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04BDEA-37F3-4A30-85C6-30700B929DD8}">
      <dsp:nvSpPr>
        <dsp:cNvPr id="0" name=""/>
        <dsp:cNvSpPr/>
      </dsp:nvSpPr>
      <dsp:spPr>
        <a:xfrm>
          <a:off x="4064514" y="4147787"/>
          <a:ext cx="1437706" cy="91294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Privadas</a:t>
          </a:r>
        </a:p>
      </dsp:txBody>
      <dsp:txXfrm>
        <a:off x="4091253" y="4174526"/>
        <a:ext cx="1384228" cy="859465"/>
      </dsp:txXfrm>
    </dsp:sp>
    <dsp:sp modelId="{AAFCF069-24F3-4A60-AA49-9FC64113C19D}">
      <dsp:nvSpPr>
        <dsp:cNvPr id="0" name=""/>
        <dsp:cNvSpPr/>
      </dsp:nvSpPr>
      <dsp:spPr>
        <a:xfrm>
          <a:off x="5694759" y="1332476"/>
          <a:ext cx="1437706" cy="912943"/>
        </a:xfrm>
        <a:prstGeom prst="roundRect">
          <a:avLst>
            <a:gd name="adj" fmla="val 1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FE991-A052-489E-AD49-D5595B09D9D9}">
      <dsp:nvSpPr>
        <dsp:cNvPr id="0" name=""/>
        <dsp:cNvSpPr/>
      </dsp:nvSpPr>
      <dsp:spPr>
        <a:xfrm>
          <a:off x="5854504" y="1484234"/>
          <a:ext cx="1437706" cy="91294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9BBB5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Edificación</a:t>
          </a:r>
        </a:p>
      </dsp:txBody>
      <dsp:txXfrm>
        <a:off x="5881243" y="1510973"/>
        <a:ext cx="1384228" cy="859465"/>
      </dsp:txXfrm>
    </dsp:sp>
    <dsp:sp modelId="{4C7FE785-F410-4C64-B667-E23DC0B44DBE}">
      <dsp:nvSpPr>
        <dsp:cNvPr id="0" name=""/>
        <dsp:cNvSpPr/>
      </dsp:nvSpPr>
      <dsp:spPr>
        <a:xfrm>
          <a:off x="5743131" y="2663553"/>
          <a:ext cx="1406522" cy="870272"/>
        </a:xfrm>
        <a:prstGeom prst="roundRect">
          <a:avLst>
            <a:gd name="adj" fmla="val 1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4F8958-802C-47F6-86C1-B16D40003A50}">
      <dsp:nvSpPr>
        <dsp:cNvPr id="0" name=""/>
        <dsp:cNvSpPr/>
      </dsp:nvSpPr>
      <dsp:spPr>
        <a:xfrm>
          <a:off x="5902876" y="2815310"/>
          <a:ext cx="1406522" cy="87027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8064A2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Soluciones de vivienda y comerciales</a:t>
          </a:r>
        </a:p>
      </dsp:txBody>
      <dsp:txXfrm>
        <a:off x="5928365" y="2840799"/>
        <a:ext cx="1355544" cy="819294"/>
      </dsp:txXfrm>
    </dsp:sp>
    <dsp:sp modelId="{BD650412-8422-452D-805E-10648F5D6ACB}">
      <dsp:nvSpPr>
        <dsp:cNvPr id="0" name=""/>
        <dsp:cNvSpPr/>
      </dsp:nvSpPr>
      <dsp:spPr>
        <a:xfrm>
          <a:off x="5727539" y="3951958"/>
          <a:ext cx="1437706" cy="912943"/>
        </a:xfrm>
        <a:prstGeom prst="roundRect">
          <a:avLst>
            <a:gd name="adj" fmla="val 1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4A2470-DC39-4952-BC9B-6FCBDBCE6D92}">
      <dsp:nvSpPr>
        <dsp:cNvPr id="0" name=""/>
        <dsp:cNvSpPr/>
      </dsp:nvSpPr>
      <dsp:spPr>
        <a:xfrm>
          <a:off x="5887284" y="4103716"/>
          <a:ext cx="1437706" cy="91294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Privadas</a:t>
          </a:r>
        </a:p>
      </dsp:txBody>
      <dsp:txXfrm>
        <a:off x="5914023" y="4130455"/>
        <a:ext cx="1384228" cy="8594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E31D0-3A74-4E9C-9897-645702F4ABDD}">
      <dsp:nvSpPr>
        <dsp:cNvPr id="0" name=""/>
        <dsp:cNvSpPr/>
      </dsp:nvSpPr>
      <dsp:spPr>
        <a:xfrm>
          <a:off x="1790" y="0"/>
          <a:ext cx="2786131" cy="3342289"/>
        </a:xfrm>
        <a:prstGeom prst="roundRect">
          <a:avLst>
            <a:gd name="adj" fmla="val 1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Fase 1. Preoperativa</a:t>
          </a:r>
        </a:p>
      </dsp:txBody>
      <dsp:txXfrm>
        <a:off x="40947" y="1376072"/>
        <a:ext cx="2707817" cy="1258601"/>
      </dsp:txXfrm>
    </dsp:sp>
    <dsp:sp modelId="{81B73FB8-013E-4D8F-9F30-5FFF614237EB}">
      <dsp:nvSpPr>
        <dsp:cNvPr id="0" name=""/>
        <dsp:cNvSpPr/>
      </dsp:nvSpPr>
      <dsp:spPr>
        <a:xfrm>
          <a:off x="838365" y="200537"/>
          <a:ext cx="1112982" cy="111298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103593-453D-45D0-AC20-4FE74A20C2EB}">
      <dsp:nvSpPr>
        <dsp:cNvPr id="0" name=""/>
        <dsp:cNvSpPr/>
      </dsp:nvSpPr>
      <dsp:spPr>
        <a:xfrm>
          <a:off x="2871506" y="0"/>
          <a:ext cx="2786131" cy="3342289"/>
        </a:xfrm>
        <a:prstGeom prst="roundRect">
          <a:avLst>
            <a:gd name="adj" fmla="val 10000"/>
          </a:avLst>
        </a:prstGeom>
        <a:solidFill>
          <a:srgbClr val="8064A2">
            <a:hueOff val="-2232385"/>
            <a:satOff val="13449"/>
            <a:lumOff val="1078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Fase2. Desarrollo de la obra</a:t>
          </a:r>
        </a:p>
      </dsp:txBody>
      <dsp:txXfrm>
        <a:off x="2910663" y="1376072"/>
        <a:ext cx="2707817" cy="1258601"/>
      </dsp:txXfrm>
    </dsp:sp>
    <dsp:sp modelId="{71EC45F4-2397-46A3-8D31-5F805951393F}">
      <dsp:nvSpPr>
        <dsp:cNvPr id="0" name=""/>
        <dsp:cNvSpPr/>
      </dsp:nvSpPr>
      <dsp:spPr>
        <a:xfrm>
          <a:off x="3708080" y="200537"/>
          <a:ext cx="1112982" cy="1112982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E96B4E-60D8-46B5-8E0C-CA6B4D91D37B}">
      <dsp:nvSpPr>
        <dsp:cNvPr id="0" name=""/>
        <dsp:cNvSpPr/>
      </dsp:nvSpPr>
      <dsp:spPr>
        <a:xfrm>
          <a:off x="5741221" y="0"/>
          <a:ext cx="2786131" cy="3342289"/>
        </a:xfrm>
        <a:prstGeom prst="roundRect">
          <a:avLst>
            <a:gd name="adj" fmla="val 10000"/>
          </a:avLst>
        </a:prstGeom>
        <a:solidFill>
          <a:srgbClr val="8064A2">
            <a:hueOff val="-4464770"/>
            <a:satOff val="26899"/>
            <a:lumOff val="2156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2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Fase 3. Entrega y liquidación del proyecto</a:t>
          </a:r>
        </a:p>
      </dsp:txBody>
      <dsp:txXfrm>
        <a:off x="5780378" y="1376072"/>
        <a:ext cx="2707817" cy="1258601"/>
      </dsp:txXfrm>
    </dsp:sp>
    <dsp:sp modelId="{FFC433B7-F739-492F-A199-79F0474E936B}">
      <dsp:nvSpPr>
        <dsp:cNvPr id="0" name=""/>
        <dsp:cNvSpPr/>
      </dsp:nvSpPr>
      <dsp:spPr>
        <a:xfrm>
          <a:off x="6577796" y="200537"/>
          <a:ext cx="1112982" cy="1112982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91A01F-7E1A-44F2-8630-09D5786DCE59}">
      <dsp:nvSpPr>
        <dsp:cNvPr id="0" name=""/>
        <dsp:cNvSpPr/>
      </dsp:nvSpPr>
      <dsp:spPr>
        <a:xfrm>
          <a:off x="305501" y="2673831"/>
          <a:ext cx="7918140" cy="501343"/>
        </a:xfrm>
        <a:prstGeom prst="leftRightArrow">
          <a:avLst/>
        </a:prstGeom>
        <a:solidFill>
          <a:srgbClr val="8064A2"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AAF77-BC43-4AF2-9B25-9908E84A662B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78D9B-E291-4725-AB7E-6B86CC71EC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741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0" dirty="0" smtClean="0">
                <a:solidFill>
                  <a:srgbClr val="FF0000"/>
                </a:solidFill>
              </a:rPr>
              <a:t>En esta diapositiva se</a:t>
            </a:r>
            <a:r>
              <a:rPr lang="es-ES" b="0" baseline="0" dirty="0" smtClean="0">
                <a:solidFill>
                  <a:srgbClr val="FF0000"/>
                </a:solidFill>
              </a:rPr>
              <a:t> puede complementar con la justificación del problema. La idea es marcar la diferencia entre la exposición del objetivo y la justificación. </a:t>
            </a:r>
            <a:endParaRPr lang="es-ES" b="0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78D9B-E291-4725-AB7E-6B86CC71EC36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122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En</a:t>
            </a:r>
            <a:r>
              <a:rPr lang="es-ES" baseline="0" dirty="0" smtClean="0"/>
              <a:t> e</a:t>
            </a:r>
            <a:r>
              <a:rPr lang="es-ES" dirty="0" smtClean="0"/>
              <a:t>sta diapositiva</a:t>
            </a:r>
            <a:r>
              <a:rPr lang="es-ES" baseline="0" dirty="0" smtClean="0"/>
              <a:t> se pueden compartir las conclusiones de las encuestas que están como anexos en la memoria metodológica. 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78D9B-E291-4725-AB7E-6B86CC71EC36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9160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1283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646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0376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645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2370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1444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4540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197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33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369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9625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780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915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9399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077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36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7ECDA-9515-4BD8-B9CA-D877FC37D96E}" type="datetimeFigureOut">
              <a:rPr lang="es-ES" smtClean="0"/>
              <a:t>25/04/2015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62DDD5-79EC-4FDE-8993-78404CDED4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5828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7463" y="472966"/>
            <a:ext cx="8150772" cy="577017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s-CO" sz="24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s-CO" sz="24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s-CO" sz="24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s-CO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s-CO" sz="24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s-CO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s-CO" sz="24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s-CO" sz="24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s-CO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s-CO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Isabel </a:t>
            </a:r>
            <a:r>
              <a:rPr lang="es-CO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Cristina Ramírez Mejía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s-CO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Leidy </a:t>
            </a:r>
            <a:r>
              <a:rPr lang="es-CO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Carolina Roldán </a:t>
            </a:r>
            <a:r>
              <a:rPr lang="es-CO" sz="2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Cañola</a:t>
            </a:r>
            <a:r>
              <a:rPr lang="es-CO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 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Stivens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Erazo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González</a:t>
            </a:r>
            <a:endParaRPr lang="en-US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</a:t>
            </a:r>
            <a:endParaRPr lang="en-US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s-CO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Lina </a:t>
            </a:r>
            <a:r>
              <a:rPr lang="es-CO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María Muñoz Osorio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s-CO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</a:t>
            </a:r>
            <a:r>
              <a:rPr lang="es-CO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Asesora)</a:t>
            </a:r>
          </a:p>
          <a:p>
            <a:pPr marL="0" indent="0" algn="ctr">
              <a:buNone/>
            </a:pPr>
            <a:endParaRPr lang="es-CO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 descr="http://1.bp.blogspot.com/-i-a8Vk0uKKQ/UaRlpJICDuI/AAAAAAAABh0/j0sTjvOv-9k/s1600/logotipo+ude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5711" y="752912"/>
            <a:ext cx="1697448" cy="201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04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50754" y="2170386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s-CO" sz="4400" b="1" dirty="0" smtClean="0"/>
              <a:t>“Si buscas resultados distintos, no hagas siempre lo mismo ” </a:t>
            </a:r>
            <a:br>
              <a:rPr lang="es-CO" sz="4400" b="1" dirty="0" smtClean="0"/>
            </a:br>
            <a:r>
              <a:rPr lang="es-CO" sz="4400" b="1" dirty="0" smtClean="0"/>
              <a:t>                     </a:t>
            </a:r>
            <a:br>
              <a:rPr lang="es-CO" sz="4400" b="1" dirty="0" smtClean="0"/>
            </a:br>
            <a:r>
              <a:rPr lang="es-CO" sz="4400" b="1" dirty="0" smtClean="0"/>
              <a:t>                                </a:t>
            </a:r>
            <a:r>
              <a:rPr lang="es-ES" sz="4400" b="1" dirty="0" smtClean="0"/>
              <a:t>Albert </a:t>
            </a:r>
            <a:r>
              <a:rPr lang="es-ES" sz="4400" b="1" dirty="0"/>
              <a:t>E</a:t>
            </a:r>
            <a:r>
              <a:rPr lang="es-ES" sz="4400" b="1" dirty="0" smtClean="0"/>
              <a:t>instein</a:t>
            </a:r>
            <a:r>
              <a:rPr lang="es-ES" dirty="0"/>
              <a:t/>
            </a:r>
            <a:br>
              <a:rPr lang="es-ES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1711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40265" y="2128345"/>
            <a:ext cx="7766936" cy="2727434"/>
          </a:xfrm>
        </p:spPr>
        <p:txBody>
          <a:bodyPr/>
          <a:lstStyle/>
          <a:p>
            <a:pPr algn="ctr">
              <a:spcBef>
                <a:spcPts val="0"/>
              </a:spcBef>
              <a:buClr>
                <a:schemeClr val="accent1"/>
              </a:buClr>
              <a:buSzPct val="80000"/>
            </a:pPr>
            <a:r>
              <a:rPr lang="es-ES" sz="2800" dirty="0" smtClean="0">
                <a:solidFill>
                  <a:schemeClr val="tx1"/>
                </a:solidFill>
              </a:rPr>
              <a:t>Impactos </a:t>
            </a:r>
            <a:r>
              <a:rPr lang="es-ES" sz="2800" dirty="0">
                <a:solidFill>
                  <a:schemeClr val="tx1"/>
                </a:solidFill>
              </a:rPr>
              <a:t>en el sistema de información contable de las empresas dedicadas a la construcción con la entrada en vigencia de los estándares internacionales de información financiera – NIIF, específicamente las NIC 11, NIC 18, CINIIF15</a:t>
            </a:r>
            <a:endParaRPr lang="es-CO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97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0980" y="1024757"/>
            <a:ext cx="8529145" cy="788277"/>
          </a:xfrm>
        </p:spPr>
        <p:txBody>
          <a:bodyPr/>
          <a:lstStyle/>
          <a:p>
            <a:pPr algn="ctr"/>
            <a:r>
              <a:rPr lang="es-ES" sz="3600" b="1" dirty="0" smtClean="0"/>
              <a:t>SECTOR DE LA CONSTRUCCIÓN</a:t>
            </a:r>
            <a:endParaRPr lang="es-ES" sz="36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261242" y="2569779"/>
            <a:ext cx="78039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/>
              <a:t>El sector de la construcción tiene un papel importante en el desarrollo y el desempeño de la economía de un país, ya que este provee la infraestructura que se requiere para mejorar las condiciones de vida de los ciudadanos y promover su actividad de subsistencia.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37184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606484197"/>
              </p:ext>
            </p:extLst>
          </p:nvPr>
        </p:nvGraphicFramePr>
        <p:xfrm>
          <a:off x="189187" y="882870"/>
          <a:ext cx="9538137" cy="5060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14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1072055" y="3389585"/>
            <a:ext cx="8529145" cy="851338"/>
          </a:xfrm>
        </p:spPr>
        <p:txBody>
          <a:bodyPr/>
          <a:lstStyle/>
          <a:p>
            <a:pPr algn="ctr"/>
            <a:r>
              <a:rPr lang="es-ES" sz="6000" b="1" dirty="0" smtClean="0"/>
              <a:t>METODOLOGÍA </a:t>
            </a:r>
            <a:br>
              <a:rPr lang="es-ES" sz="6000" b="1" dirty="0" smtClean="0"/>
            </a:br>
            <a:r>
              <a:rPr lang="es-ES" sz="6000" b="1" dirty="0" smtClean="0"/>
              <a:t>APLICADA</a:t>
            </a:r>
            <a:endParaRPr lang="es-ES" sz="6000" b="1" dirty="0"/>
          </a:p>
        </p:txBody>
      </p:sp>
    </p:spTree>
    <p:extLst>
      <p:ext uri="{BB962C8B-B14F-4D97-AF65-F5344CB8AC3E}">
        <p14:creationId xmlns:p14="http://schemas.microsoft.com/office/powerpoint/2010/main" val="402447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266412934"/>
              </p:ext>
            </p:extLst>
          </p:nvPr>
        </p:nvGraphicFramePr>
        <p:xfrm>
          <a:off x="930167" y="2380594"/>
          <a:ext cx="8529144" cy="3342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740980" y="1024757"/>
            <a:ext cx="8529145" cy="788277"/>
          </a:xfrm>
        </p:spPr>
        <p:txBody>
          <a:bodyPr/>
          <a:lstStyle/>
          <a:p>
            <a:pPr algn="ctr"/>
            <a:r>
              <a:rPr lang="es-ES" sz="3600" b="1" dirty="0" smtClean="0"/>
              <a:t>CARACTERIZACIÓN DEL PROCESO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326256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094133" cy="1646302"/>
          </a:xfrm>
        </p:spPr>
        <p:txBody>
          <a:bodyPr/>
          <a:lstStyle/>
          <a:p>
            <a:pPr algn="ctr"/>
            <a:r>
              <a:rPr lang="es-ES" b="1" dirty="0" smtClean="0"/>
              <a:t>ANÁLISIS DE LA INFORMACIÓN OBTENIDA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54724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239050" y="2656490"/>
            <a:ext cx="8094133" cy="14267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sz="6000" b="1" dirty="0" smtClean="0"/>
              <a:t>RESULTADOS </a:t>
            </a:r>
          </a:p>
        </p:txBody>
      </p:sp>
    </p:spTree>
    <p:extLst>
      <p:ext uri="{BB962C8B-B14F-4D97-AF65-F5344CB8AC3E}">
        <p14:creationId xmlns:p14="http://schemas.microsoft.com/office/powerpoint/2010/main" val="12033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239050" y="2656490"/>
            <a:ext cx="8094133" cy="14267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sz="6000" b="1" dirty="0" smtClean="0"/>
              <a:t>CONCLUSIONES </a:t>
            </a:r>
          </a:p>
        </p:txBody>
      </p:sp>
    </p:spTree>
    <p:extLst>
      <p:ext uri="{BB962C8B-B14F-4D97-AF65-F5344CB8AC3E}">
        <p14:creationId xmlns:p14="http://schemas.microsoft.com/office/powerpoint/2010/main" val="103751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319</TotalTime>
  <Words>204</Words>
  <Application>Microsoft Office PowerPoint</Application>
  <PresentationFormat>Personalizado</PresentationFormat>
  <Paragraphs>40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Faceta</vt:lpstr>
      <vt:lpstr>Presentación de PowerPoint</vt:lpstr>
      <vt:lpstr>Impactos en el sistema de información contable de las empresas dedicadas a la construcción con la entrada en vigencia de los estándares internacionales de información financiera – NIIF, específicamente las NIC 11, NIC 18, CINIIF15</vt:lpstr>
      <vt:lpstr>SECTOR DE LA CONSTRUCCIÓN</vt:lpstr>
      <vt:lpstr>Presentación de PowerPoint</vt:lpstr>
      <vt:lpstr>METODOLOGÍA  APLICADA</vt:lpstr>
      <vt:lpstr>CARACTERIZACIÓN DEL PROCESO</vt:lpstr>
      <vt:lpstr>ANÁLISIS DE LA INFORMACIÓN OBTENIDA</vt:lpstr>
      <vt:lpstr>Presentación de PowerPoint</vt:lpstr>
      <vt:lpstr>Presentación de PowerPoint</vt:lpstr>
      <vt:lpstr>“Si buscas resultados distintos, no hagas siempre lo mismo ”                                                        Albert Einstein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IMPACTOS EN LA ELABORACIÓN Y LA PRESENTACIÓN DE INFORMACIÓN CONTABLE Y FINANCIERA EN EL SECTOR DE LA CONSTRUCCIÓN EN EL CONTEXTO DE CONVERGENCIA A ESTANDARES INTERNACIONALES DE INFORMACIÓN FINANCIERA</dc:title>
  <dc:creator>user</dc:creator>
  <cp:lastModifiedBy>Lenovo</cp:lastModifiedBy>
  <cp:revision>17</cp:revision>
  <dcterms:created xsi:type="dcterms:W3CDTF">2015-04-20T21:31:03Z</dcterms:created>
  <dcterms:modified xsi:type="dcterms:W3CDTF">2015-04-25T23:59:49Z</dcterms:modified>
</cp:coreProperties>
</file>