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7"/>
  </p:notesMasterIdLst>
  <p:sldIdLst>
    <p:sldId id="256" r:id="rId2"/>
    <p:sldId id="258" r:id="rId3"/>
    <p:sldId id="257" r:id="rId4"/>
    <p:sldId id="265" r:id="rId5"/>
    <p:sldId id="266" r:id="rId6"/>
    <p:sldId id="259" r:id="rId7"/>
    <p:sldId id="267" r:id="rId8"/>
    <p:sldId id="268" r:id="rId9"/>
    <p:sldId id="260" r:id="rId10"/>
    <p:sldId id="261" r:id="rId11"/>
    <p:sldId id="262" r:id="rId12"/>
    <p:sldId id="269" r:id="rId13"/>
    <p:sldId id="263" r:id="rId14"/>
    <p:sldId id="264" r:id="rId15"/>
    <p:sldId id="270" r:id="rId16"/>
    <p:sldId id="273" r:id="rId17"/>
    <p:sldId id="272" r:id="rId18"/>
    <p:sldId id="274" r:id="rId19"/>
    <p:sldId id="275" r:id="rId20"/>
    <p:sldId id="276" r:id="rId21"/>
    <p:sldId id="277" r:id="rId22"/>
    <p:sldId id="278" r:id="rId23"/>
    <p:sldId id="281" r:id="rId24"/>
    <p:sldId id="279"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RKET\Downloads\Hoja%20de%20trabajo.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ARKET\Downloads\Hoja%20de%20trabajo.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ARKET\Downloads\Hoja%20de%20trabajo.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ARKET\Downloads\Hoja%20de%20trabajo.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s-CO"/>
              <a:t>Rentabilidad del activo</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s-CO"/>
        </a:p>
      </c:txPr>
    </c:title>
    <c:autoTitleDeleted val="0"/>
    <c:plotArea>
      <c:layout/>
      <c:barChart>
        <c:barDir val="col"/>
        <c:grouping val="clustered"/>
        <c:varyColors val="0"/>
        <c:ser>
          <c:idx val="0"/>
          <c:order val="0"/>
          <c:tx>
            <c:strRef>
              <c:f>Hoja1!$A$2</c:f>
              <c:strCache>
                <c:ptCount val="1"/>
                <c:pt idx="0">
                  <c:v>Rentabilidad del activo antes de impuestos</c:v>
                </c:pt>
              </c:strCache>
            </c:strRef>
          </c:tx>
          <c:spPr>
            <a:gradFill rotWithShape="1">
              <a:gsLst>
                <a:gs pos="0">
                  <a:schemeClr val="accent1">
                    <a:shade val="76000"/>
                    <a:tint val="96000"/>
                    <a:lumMod val="100000"/>
                  </a:schemeClr>
                </a:gs>
                <a:gs pos="78000">
                  <a:schemeClr val="accent1">
                    <a:shade val="7600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c:spPr>
          <c:invertIfNegative val="0"/>
          <c:cat>
            <c:strRef>
              <c:f>Hoja1!$B$1:$C$1</c:f>
              <c:strCache>
                <c:ptCount val="2"/>
                <c:pt idx="0">
                  <c:v>Norma local</c:v>
                </c:pt>
                <c:pt idx="1">
                  <c:v>Norma internacional</c:v>
                </c:pt>
              </c:strCache>
            </c:strRef>
          </c:cat>
          <c:val>
            <c:numRef>
              <c:f>Hoja1!$B$2:$C$2</c:f>
              <c:numCache>
                <c:formatCode>0.00%</c:formatCode>
                <c:ptCount val="2"/>
                <c:pt idx="0">
                  <c:v>6.4899999999999999E-2</c:v>
                </c:pt>
                <c:pt idx="1">
                  <c:v>5.5399999999999998E-2</c:v>
                </c:pt>
              </c:numCache>
            </c:numRef>
          </c:val>
        </c:ser>
        <c:ser>
          <c:idx val="1"/>
          <c:order val="1"/>
          <c:tx>
            <c:strRef>
              <c:f>Hoja1!$A$3</c:f>
              <c:strCache>
                <c:ptCount val="1"/>
                <c:pt idx="0">
                  <c:v>Rentabilidad del activo neta</c:v>
                </c:pt>
              </c:strCache>
            </c:strRef>
          </c:tx>
          <c:spPr>
            <a:gradFill rotWithShape="1">
              <a:gsLst>
                <a:gs pos="0">
                  <a:schemeClr val="accent1">
                    <a:tint val="77000"/>
                    <a:tint val="96000"/>
                    <a:lumMod val="100000"/>
                  </a:schemeClr>
                </a:gs>
                <a:gs pos="78000">
                  <a:schemeClr val="accent1">
                    <a:tint val="7700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c:spPr>
          <c:invertIfNegative val="0"/>
          <c:cat>
            <c:strRef>
              <c:f>Hoja1!$B$1:$C$1</c:f>
              <c:strCache>
                <c:ptCount val="2"/>
                <c:pt idx="0">
                  <c:v>Norma local</c:v>
                </c:pt>
                <c:pt idx="1">
                  <c:v>Norma internacional</c:v>
                </c:pt>
              </c:strCache>
            </c:strRef>
          </c:cat>
          <c:val>
            <c:numRef>
              <c:f>Hoja1!$B$3:$C$3</c:f>
              <c:numCache>
                <c:formatCode>0.00%</c:formatCode>
                <c:ptCount val="2"/>
                <c:pt idx="0">
                  <c:v>3.3300000000000003E-2</c:v>
                </c:pt>
                <c:pt idx="1">
                  <c:v>2.8500000000000001E-2</c:v>
                </c:pt>
              </c:numCache>
            </c:numRef>
          </c:val>
        </c:ser>
        <c:dLbls>
          <c:showLegendKey val="0"/>
          <c:showVal val="0"/>
          <c:showCatName val="0"/>
          <c:showSerName val="0"/>
          <c:showPercent val="0"/>
          <c:showBubbleSize val="0"/>
        </c:dLbls>
        <c:gapWidth val="100"/>
        <c:overlap val="-24"/>
        <c:axId val="354649688"/>
        <c:axId val="354644984"/>
      </c:barChart>
      <c:catAx>
        <c:axId val="35464968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O"/>
          </a:p>
        </c:txPr>
        <c:crossAx val="354644984"/>
        <c:crosses val="autoZero"/>
        <c:auto val="1"/>
        <c:lblAlgn val="ctr"/>
        <c:lblOffset val="100"/>
        <c:noMultiLvlLbl val="0"/>
      </c:catAx>
      <c:valAx>
        <c:axId val="354644984"/>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O"/>
          </a:p>
        </c:txPr>
        <c:crossAx val="354649688"/>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s-CO"/>
          </a:p>
        </c:txPr>
      </c:dTable>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680" b="0" i="0" u="none" strike="noStrike" kern="1200" spc="0" baseline="0">
                <a:solidFill>
                  <a:schemeClr val="dk1"/>
                </a:solidFill>
                <a:latin typeface="Times New Roman" panose="02020603050405020304" pitchFamily="18" charset="0"/>
                <a:ea typeface="+mn-ea"/>
                <a:cs typeface="Times New Roman" panose="02020603050405020304" pitchFamily="18" charset="0"/>
              </a:defRPr>
            </a:pPr>
            <a:r>
              <a:rPr lang="es-CO"/>
              <a:t>Estructura de inversión</a:t>
            </a:r>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dk1"/>
              </a:solidFill>
              <a:latin typeface="Times New Roman" panose="02020603050405020304" pitchFamily="18" charset="0"/>
              <a:ea typeface="+mn-ea"/>
              <a:cs typeface="Times New Roman" panose="02020603050405020304" pitchFamily="18" charset="0"/>
            </a:defRPr>
          </a:pPr>
          <a:endParaRPr lang="es-CO"/>
        </a:p>
      </c:txPr>
    </c:title>
    <c:autoTitleDeleted val="0"/>
    <c:plotArea>
      <c:layout/>
      <c:barChart>
        <c:barDir val="col"/>
        <c:grouping val="clustered"/>
        <c:varyColors val="0"/>
        <c:ser>
          <c:idx val="0"/>
          <c:order val="0"/>
          <c:tx>
            <c:strRef>
              <c:f>'Hoja de trabajo de conversión'!$K$41</c:f>
              <c:strCache>
                <c:ptCount val="1"/>
                <c:pt idx="0">
                  <c:v>Inversión CP</c:v>
                </c:pt>
              </c:strCache>
            </c:strRef>
          </c:tx>
          <c:spPr>
            <a:solidFill>
              <a:schemeClr val="accent1">
                <a:shade val="76000"/>
              </a:schemeClr>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dk1"/>
                    </a:solidFill>
                    <a:latin typeface="Times New Roman" panose="02020603050405020304" pitchFamily="18" charset="0"/>
                    <a:ea typeface="+mn-ea"/>
                    <a:cs typeface="Times New Roman" panose="02020603050405020304" pitchFamily="18" charset="0"/>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 de trabajo de conversión'!$L$40:$M$40</c:f>
              <c:strCache>
                <c:ptCount val="2"/>
                <c:pt idx="0">
                  <c:v>COLGAAP</c:v>
                </c:pt>
                <c:pt idx="1">
                  <c:v>NIIF PYMES</c:v>
                </c:pt>
              </c:strCache>
            </c:strRef>
          </c:cat>
          <c:val>
            <c:numRef>
              <c:f>'Hoja de trabajo de conversión'!$L$41:$M$41</c:f>
              <c:numCache>
                <c:formatCode>0.00%</c:formatCode>
                <c:ptCount val="2"/>
                <c:pt idx="0">
                  <c:v>0.63975916248548559</c:v>
                </c:pt>
                <c:pt idx="1">
                  <c:v>0.53270407085899674</c:v>
                </c:pt>
              </c:numCache>
            </c:numRef>
          </c:val>
        </c:ser>
        <c:ser>
          <c:idx val="1"/>
          <c:order val="1"/>
          <c:tx>
            <c:strRef>
              <c:f>'Hoja de trabajo de conversión'!$K$42</c:f>
              <c:strCache>
                <c:ptCount val="1"/>
                <c:pt idx="0">
                  <c:v>Inversión LP</c:v>
                </c:pt>
              </c:strCache>
            </c:strRef>
          </c:tx>
          <c:spPr>
            <a:solidFill>
              <a:schemeClr val="accent1">
                <a:tint val="77000"/>
              </a:schemeClr>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dk1"/>
                    </a:solidFill>
                    <a:latin typeface="Times New Roman" panose="02020603050405020304" pitchFamily="18" charset="0"/>
                    <a:ea typeface="+mn-ea"/>
                    <a:cs typeface="Times New Roman" panose="02020603050405020304" pitchFamily="18" charset="0"/>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 de trabajo de conversión'!$L$40:$M$40</c:f>
              <c:strCache>
                <c:ptCount val="2"/>
                <c:pt idx="0">
                  <c:v>COLGAAP</c:v>
                </c:pt>
                <c:pt idx="1">
                  <c:v>NIIF PYMES</c:v>
                </c:pt>
              </c:strCache>
            </c:strRef>
          </c:cat>
          <c:val>
            <c:numRef>
              <c:f>'Hoja de trabajo de conversión'!$L$42:$M$42</c:f>
              <c:numCache>
                <c:formatCode>0.00%</c:formatCode>
                <c:ptCount val="2"/>
                <c:pt idx="0">
                  <c:v>0.36024083751451441</c:v>
                </c:pt>
                <c:pt idx="1">
                  <c:v>0.46729592914100332</c:v>
                </c:pt>
              </c:numCache>
            </c:numRef>
          </c:val>
        </c:ser>
        <c:dLbls>
          <c:showLegendKey val="0"/>
          <c:showVal val="1"/>
          <c:showCatName val="0"/>
          <c:showSerName val="0"/>
          <c:showPercent val="0"/>
          <c:showBubbleSize val="0"/>
        </c:dLbls>
        <c:gapWidth val="150"/>
        <c:overlap val="-25"/>
        <c:axId val="427222240"/>
        <c:axId val="427233216"/>
      </c:barChart>
      <c:catAx>
        <c:axId val="427222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dk1"/>
                </a:solidFill>
                <a:latin typeface="Times New Roman" panose="02020603050405020304" pitchFamily="18" charset="0"/>
                <a:ea typeface="+mn-ea"/>
                <a:cs typeface="Times New Roman" panose="02020603050405020304" pitchFamily="18" charset="0"/>
              </a:defRPr>
            </a:pPr>
            <a:endParaRPr lang="es-CO"/>
          </a:p>
        </c:txPr>
        <c:crossAx val="427233216"/>
        <c:crosses val="autoZero"/>
        <c:auto val="1"/>
        <c:lblAlgn val="ctr"/>
        <c:lblOffset val="100"/>
        <c:noMultiLvlLbl val="0"/>
      </c:catAx>
      <c:valAx>
        <c:axId val="427233216"/>
        <c:scaling>
          <c:orientation val="minMax"/>
        </c:scaling>
        <c:delete val="1"/>
        <c:axPos val="l"/>
        <c:numFmt formatCode="0.00%" sourceLinked="1"/>
        <c:majorTickMark val="none"/>
        <c:minorTickMark val="none"/>
        <c:tickLblPos val="nextTo"/>
        <c:crossAx val="42722224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dk1"/>
              </a:solidFill>
              <a:latin typeface="Times New Roman" panose="02020603050405020304" pitchFamily="18" charset="0"/>
              <a:ea typeface="+mn-ea"/>
              <a:cs typeface="Times New Roman" panose="02020603050405020304" pitchFamily="18" charset="0"/>
            </a:defRPr>
          </a:pPr>
          <a:endParaRPr lang="es-CO"/>
        </a:p>
      </c:txPr>
    </c:legend>
    <c:plotVisOnly val="1"/>
    <c:dispBlanksAs val="gap"/>
    <c:showDLblsOverMax val="0"/>
  </c:chart>
  <c:spPr>
    <a:solidFill>
      <a:schemeClr val="lt1"/>
    </a:solidFill>
    <a:ln w="12700" cap="flat" cmpd="sng" algn="ctr">
      <a:solidFill>
        <a:schemeClr val="accent4"/>
      </a:solidFill>
      <a:prstDash val="solid"/>
      <a:round/>
    </a:ln>
    <a:effectLst/>
  </c:spPr>
  <c:txPr>
    <a:bodyPr/>
    <a:lstStyle/>
    <a:p>
      <a:pPr>
        <a:defRPr sz="1400">
          <a:solidFill>
            <a:schemeClr val="dk1"/>
          </a:solidFill>
          <a:latin typeface="Times New Roman" panose="02020603050405020304" pitchFamily="18" charset="0"/>
          <a:ea typeface="+mn-ea"/>
          <a:cs typeface="Times New Roman" panose="02020603050405020304" pitchFamily="18" charset="0"/>
        </a:defRPr>
      </a:pPr>
      <a:endParaRPr lang="es-C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680" b="0" i="0" u="none" strike="noStrike" kern="1200" spc="0" baseline="0">
                <a:solidFill>
                  <a:schemeClr val="dk1"/>
                </a:solidFill>
                <a:latin typeface="Times New Roman" panose="02020603050405020304" pitchFamily="18" charset="0"/>
                <a:ea typeface="+mn-ea"/>
                <a:cs typeface="Times New Roman" panose="02020603050405020304" pitchFamily="18" charset="0"/>
              </a:defRPr>
            </a:pPr>
            <a:r>
              <a:rPr lang="es-CO"/>
              <a:t>Composición del endeudamiento</a:t>
            </a:r>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dk1"/>
              </a:solidFill>
              <a:latin typeface="Times New Roman" panose="02020603050405020304" pitchFamily="18" charset="0"/>
              <a:ea typeface="+mn-ea"/>
              <a:cs typeface="Times New Roman" panose="02020603050405020304" pitchFamily="18" charset="0"/>
            </a:defRPr>
          </a:pPr>
          <a:endParaRPr lang="es-CO"/>
        </a:p>
      </c:txPr>
    </c:title>
    <c:autoTitleDeleted val="0"/>
    <c:plotArea>
      <c:layout/>
      <c:barChart>
        <c:barDir val="col"/>
        <c:grouping val="clustered"/>
        <c:varyColors val="0"/>
        <c:ser>
          <c:idx val="0"/>
          <c:order val="0"/>
          <c:tx>
            <c:strRef>
              <c:f>'Hoja de trabajo de conversión'!$K$51</c:f>
              <c:strCache>
                <c:ptCount val="1"/>
                <c:pt idx="0">
                  <c:v>Endeudamiento CP</c:v>
                </c:pt>
              </c:strCache>
            </c:strRef>
          </c:tx>
          <c:spPr>
            <a:solidFill>
              <a:schemeClr val="accent1">
                <a:shade val="76000"/>
              </a:schemeClr>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dk1"/>
                    </a:solidFill>
                    <a:latin typeface="Times New Roman" panose="02020603050405020304" pitchFamily="18" charset="0"/>
                    <a:ea typeface="+mn-ea"/>
                    <a:cs typeface="Times New Roman" panose="02020603050405020304" pitchFamily="18" charset="0"/>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 de trabajo de conversión'!$L$50:$M$50</c:f>
              <c:strCache>
                <c:ptCount val="2"/>
                <c:pt idx="0">
                  <c:v>COLGAAP</c:v>
                </c:pt>
                <c:pt idx="1">
                  <c:v>NIIF PYMES</c:v>
                </c:pt>
              </c:strCache>
            </c:strRef>
          </c:cat>
          <c:val>
            <c:numRef>
              <c:f>'Hoja de trabajo de conversión'!$L$51:$M$51</c:f>
              <c:numCache>
                <c:formatCode>0.00%</c:formatCode>
                <c:ptCount val="2"/>
                <c:pt idx="0">
                  <c:v>1</c:v>
                </c:pt>
                <c:pt idx="1">
                  <c:v>0.80047759928182871</c:v>
                </c:pt>
              </c:numCache>
            </c:numRef>
          </c:val>
        </c:ser>
        <c:ser>
          <c:idx val="1"/>
          <c:order val="1"/>
          <c:tx>
            <c:strRef>
              <c:f>'Hoja de trabajo de conversión'!$K$52</c:f>
              <c:strCache>
                <c:ptCount val="1"/>
                <c:pt idx="0">
                  <c:v>Endeudamiento LP</c:v>
                </c:pt>
              </c:strCache>
            </c:strRef>
          </c:tx>
          <c:spPr>
            <a:solidFill>
              <a:schemeClr val="accent1">
                <a:tint val="77000"/>
              </a:schemeClr>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dk1"/>
                    </a:solidFill>
                    <a:latin typeface="Times New Roman" panose="02020603050405020304" pitchFamily="18" charset="0"/>
                    <a:ea typeface="+mn-ea"/>
                    <a:cs typeface="Times New Roman" panose="02020603050405020304" pitchFamily="18" charset="0"/>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 de trabajo de conversión'!$L$50:$M$50</c:f>
              <c:strCache>
                <c:ptCount val="2"/>
                <c:pt idx="0">
                  <c:v>COLGAAP</c:v>
                </c:pt>
                <c:pt idx="1">
                  <c:v>NIIF PYMES</c:v>
                </c:pt>
              </c:strCache>
            </c:strRef>
          </c:cat>
          <c:val>
            <c:numRef>
              <c:f>'Hoja de trabajo de conversión'!$L$52:$M$52</c:f>
              <c:numCache>
                <c:formatCode>0.00%</c:formatCode>
                <c:ptCount val="2"/>
                <c:pt idx="0">
                  <c:v>0</c:v>
                </c:pt>
                <c:pt idx="1">
                  <c:v>0.19952240071817134</c:v>
                </c:pt>
              </c:numCache>
            </c:numRef>
          </c:val>
        </c:ser>
        <c:dLbls>
          <c:showLegendKey val="0"/>
          <c:showVal val="1"/>
          <c:showCatName val="0"/>
          <c:showSerName val="0"/>
          <c:showPercent val="0"/>
          <c:showBubbleSize val="0"/>
        </c:dLbls>
        <c:gapWidth val="150"/>
        <c:overlap val="-25"/>
        <c:axId val="427223808"/>
        <c:axId val="427224592"/>
      </c:barChart>
      <c:catAx>
        <c:axId val="4272238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dk1"/>
                </a:solidFill>
                <a:latin typeface="Times New Roman" panose="02020603050405020304" pitchFamily="18" charset="0"/>
                <a:ea typeface="+mn-ea"/>
                <a:cs typeface="Times New Roman" panose="02020603050405020304" pitchFamily="18" charset="0"/>
              </a:defRPr>
            </a:pPr>
            <a:endParaRPr lang="es-CO"/>
          </a:p>
        </c:txPr>
        <c:crossAx val="427224592"/>
        <c:crosses val="autoZero"/>
        <c:auto val="1"/>
        <c:lblAlgn val="ctr"/>
        <c:lblOffset val="100"/>
        <c:noMultiLvlLbl val="0"/>
      </c:catAx>
      <c:valAx>
        <c:axId val="427224592"/>
        <c:scaling>
          <c:orientation val="minMax"/>
        </c:scaling>
        <c:delete val="1"/>
        <c:axPos val="l"/>
        <c:numFmt formatCode="0.00%" sourceLinked="1"/>
        <c:majorTickMark val="none"/>
        <c:minorTickMark val="none"/>
        <c:tickLblPos val="nextTo"/>
        <c:crossAx val="42722380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dk1"/>
              </a:solidFill>
              <a:latin typeface="Times New Roman" panose="02020603050405020304" pitchFamily="18" charset="0"/>
              <a:ea typeface="+mn-ea"/>
              <a:cs typeface="Times New Roman" panose="02020603050405020304" pitchFamily="18" charset="0"/>
            </a:defRPr>
          </a:pPr>
          <a:endParaRPr lang="es-CO"/>
        </a:p>
      </c:txPr>
    </c:legend>
    <c:plotVisOnly val="1"/>
    <c:dispBlanksAs val="gap"/>
    <c:showDLblsOverMax val="0"/>
  </c:chart>
  <c:spPr>
    <a:solidFill>
      <a:schemeClr val="lt1"/>
    </a:solidFill>
    <a:ln w="12700" cap="flat" cmpd="sng" algn="ctr">
      <a:solidFill>
        <a:schemeClr val="accent3"/>
      </a:solidFill>
      <a:prstDash val="solid"/>
      <a:round/>
    </a:ln>
    <a:effectLst/>
  </c:spPr>
  <c:txPr>
    <a:bodyPr/>
    <a:lstStyle/>
    <a:p>
      <a:pPr>
        <a:defRPr sz="1400">
          <a:solidFill>
            <a:schemeClr val="dk1"/>
          </a:solidFill>
          <a:latin typeface="Times New Roman" panose="02020603050405020304" pitchFamily="18" charset="0"/>
          <a:ea typeface="+mn-ea"/>
          <a:cs typeface="Times New Roman" panose="02020603050405020304" pitchFamily="18" charset="0"/>
        </a:defRPr>
      </a:pPr>
      <a:endParaRPr lang="es-C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s-CO"/>
              <a:t>Estructura financiera</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s-CO"/>
        </a:p>
      </c:txPr>
    </c:title>
    <c:autoTitleDeleted val="0"/>
    <c:plotArea>
      <c:layout/>
      <c:barChart>
        <c:barDir val="col"/>
        <c:grouping val="clustered"/>
        <c:varyColors val="0"/>
        <c:ser>
          <c:idx val="0"/>
          <c:order val="0"/>
          <c:tx>
            <c:strRef>
              <c:f>'Hoja de trabajo de conversión'!$K$46</c:f>
              <c:strCache>
                <c:ptCount val="1"/>
                <c:pt idx="0">
                  <c:v>Acreedores (endeudamiento)</c:v>
                </c:pt>
              </c:strCache>
            </c:strRef>
          </c:tx>
          <c:spPr>
            <a:gradFill rotWithShape="1">
              <a:gsLst>
                <a:gs pos="0">
                  <a:schemeClr val="accent1">
                    <a:tint val="77000"/>
                    <a:tint val="96000"/>
                    <a:lumMod val="100000"/>
                  </a:schemeClr>
                </a:gs>
                <a:gs pos="78000">
                  <a:schemeClr val="accent1">
                    <a:tint val="7700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 de trabajo de conversión'!$L$45:$M$45</c:f>
              <c:strCache>
                <c:ptCount val="2"/>
                <c:pt idx="0">
                  <c:v>COLGAAP</c:v>
                </c:pt>
                <c:pt idx="1">
                  <c:v>NIIF PYMES</c:v>
                </c:pt>
              </c:strCache>
            </c:strRef>
          </c:cat>
          <c:val>
            <c:numRef>
              <c:f>'Hoja de trabajo de conversión'!$L$46:$M$46</c:f>
              <c:numCache>
                <c:formatCode>0.00%</c:formatCode>
                <c:ptCount val="2"/>
                <c:pt idx="0">
                  <c:v>0.66183536120899999</c:v>
                </c:pt>
                <c:pt idx="1">
                  <c:v>0.70561879817269157</c:v>
                </c:pt>
              </c:numCache>
            </c:numRef>
          </c:val>
        </c:ser>
        <c:ser>
          <c:idx val="1"/>
          <c:order val="1"/>
          <c:tx>
            <c:strRef>
              <c:f>'Hoja de trabajo de conversión'!$K$47</c:f>
              <c:strCache>
                <c:ptCount val="1"/>
                <c:pt idx="0">
                  <c:v>Propietarios (propiedad)</c:v>
                </c:pt>
              </c:strCache>
            </c:strRef>
          </c:tx>
          <c:spPr>
            <a:gradFill rotWithShape="1">
              <a:gsLst>
                <a:gs pos="0">
                  <a:schemeClr val="accent1">
                    <a:shade val="76000"/>
                    <a:tint val="96000"/>
                    <a:lumMod val="100000"/>
                  </a:schemeClr>
                </a:gs>
                <a:gs pos="78000">
                  <a:schemeClr val="accent1">
                    <a:shade val="7600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 de trabajo de conversión'!$L$45:$M$45</c:f>
              <c:strCache>
                <c:ptCount val="2"/>
                <c:pt idx="0">
                  <c:v>COLGAAP</c:v>
                </c:pt>
                <c:pt idx="1">
                  <c:v>NIIF PYMES</c:v>
                </c:pt>
              </c:strCache>
            </c:strRef>
          </c:cat>
          <c:val>
            <c:numRef>
              <c:f>'Hoja de trabajo de conversión'!$L$47:$M$47</c:f>
              <c:numCache>
                <c:formatCode>0.00%</c:formatCode>
                <c:ptCount val="2"/>
                <c:pt idx="0">
                  <c:v>0.33816463879100001</c:v>
                </c:pt>
                <c:pt idx="1">
                  <c:v>0.29438120182730837</c:v>
                </c:pt>
              </c:numCache>
            </c:numRef>
          </c:val>
        </c:ser>
        <c:dLbls>
          <c:showLegendKey val="0"/>
          <c:showVal val="1"/>
          <c:showCatName val="0"/>
          <c:showSerName val="0"/>
          <c:showPercent val="0"/>
          <c:showBubbleSize val="0"/>
        </c:dLbls>
        <c:gapWidth val="100"/>
        <c:overlap val="-24"/>
        <c:axId val="354652040"/>
        <c:axId val="354645376"/>
      </c:barChart>
      <c:catAx>
        <c:axId val="35465204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O"/>
          </a:p>
        </c:txPr>
        <c:crossAx val="354645376"/>
        <c:crosses val="autoZero"/>
        <c:auto val="1"/>
        <c:lblAlgn val="ctr"/>
        <c:lblOffset val="100"/>
        <c:noMultiLvlLbl val="0"/>
      </c:catAx>
      <c:valAx>
        <c:axId val="354645376"/>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O"/>
          </a:p>
        </c:txPr>
        <c:crossAx val="3546520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withinLinear" id="14">
  <a:schemeClr val="accent1"/>
</cs:colorStyle>
</file>

<file path=ppt/charts/colors2.xml><?xml version="1.0" encoding="utf-8"?>
<cs:colorStyle xmlns:cs="http://schemas.microsoft.com/office/drawing/2012/chartStyle" xmlns:a="http://schemas.openxmlformats.org/drawingml/2006/main" meth="withinLinear" id="14">
  <a:schemeClr val="accent1"/>
</cs:colorStyle>
</file>

<file path=ppt/charts/colors3.xml><?xml version="1.0" encoding="utf-8"?>
<cs:colorStyle xmlns:cs="http://schemas.microsoft.com/office/drawing/2012/chartStyle" xmlns:a="http://schemas.openxmlformats.org/drawingml/2006/main" meth="withinLinear" id="14">
  <a:schemeClr val="accent1"/>
</cs:colorStyle>
</file>

<file path=ppt/charts/colors4.xml><?xml version="1.0" encoding="utf-8"?>
<cs:colorStyle xmlns:cs="http://schemas.microsoft.com/office/drawing/2012/chartStyle" xmlns:a="http://schemas.openxmlformats.org/drawingml/2006/main" meth="withinLinearReversed" id="21">
  <a:schemeClr val="accent1"/>
</cs:colorStyle>
</file>

<file path=ppt/charts/style1.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 Id="rId4" Type="http://schemas.openxmlformats.org/officeDocument/2006/relationships/image" Target="../media/image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0B174D-DE3F-4E50-B7A7-2E87EBA73C18}" type="doc">
      <dgm:prSet loTypeId="urn:microsoft.com/office/officeart/2008/layout/BendingPictureBlocks" loCatId="picture" qsTypeId="urn:microsoft.com/office/officeart/2005/8/quickstyle/simple1" qsCatId="simple" csTypeId="urn:microsoft.com/office/officeart/2005/8/colors/accent1_2" csCatId="accent1" phldr="1"/>
      <dgm:spPr/>
      <dgm:t>
        <a:bodyPr/>
        <a:lstStyle/>
        <a:p>
          <a:endParaRPr lang="es-CO"/>
        </a:p>
      </dgm:t>
    </dgm:pt>
    <dgm:pt modelId="{B9438E30-DDD0-4299-ACFC-DDF5C1EDAE12}">
      <dgm:prSet phldrT="[Texto]"/>
      <dgm:spPr/>
      <dgm:t>
        <a:bodyPr/>
        <a:lstStyle/>
        <a:p>
          <a:r>
            <a:rPr lang="es-CO" dirty="0" smtClean="0"/>
            <a:t>Globalización</a:t>
          </a:r>
          <a:endParaRPr lang="es-CO" dirty="0"/>
        </a:p>
      </dgm:t>
    </dgm:pt>
    <dgm:pt modelId="{8C5DF466-9029-4252-8745-71794AAE78BB}" type="parTrans" cxnId="{41AF6141-79FA-4D11-AA73-28998F499011}">
      <dgm:prSet/>
      <dgm:spPr/>
      <dgm:t>
        <a:bodyPr/>
        <a:lstStyle/>
        <a:p>
          <a:endParaRPr lang="es-CO"/>
        </a:p>
      </dgm:t>
    </dgm:pt>
    <dgm:pt modelId="{4EE2F8F4-947F-440B-9D16-B7EEA31AB1B2}" type="sibTrans" cxnId="{41AF6141-79FA-4D11-AA73-28998F499011}">
      <dgm:prSet/>
      <dgm:spPr/>
      <dgm:t>
        <a:bodyPr/>
        <a:lstStyle/>
        <a:p>
          <a:endParaRPr lang="es-CO"/>
        </a:p>
      </dgm:t>
    </dgm:pt>
    <dgm:pt modelId="{DDB9A8F3-B7E7-4241-9B07-8204BAD793D8}">
      <dgm:prSet phldrT="[Texto]"/>
      <dgm:spPr/>
      <dgm:t>
        <a:bodyPr/>
        <a:lstStyle/>
        <a:p>
          <a:r>
            <a:rPr lang="es-CO" dirty="0" smtClean="0"/>
            <a:t>Representativas PYMES</a:t>
          </a:r>
          <a:endParaRPr lang="es-CO" dirty="0"/>
        </a:p>
      </dgm:t>
    </dgm:pt>
    <dgm:pt modelId="{40DC1692-0BB1-4E97-AFFA-7AFC57B78F04}" type="parTrans" cxnId="{7341BFA8-A4DF-4BA6-A750-9ACF90B24727}">
      <dgm:prSet/>
      <dgm:spPr/>
      <dgm:t>
        <a:bodyPr/>
        <a:lstStyle/>
        <a:p>
          <a:endParaRPr lang="es-CO"/>
        </a:p>
      </dgm:t>
    </dgm:pt>
    <dgm:pt modelId="{562C7A3F-029B-4447-B0DA-0A58AB0E15C9}" type="sibTrans" cxnId="{7341BFA8-A4DF-4BA6-A750-9ACF90B24727}">
      <dgm:prSet/>
      <dgm:spPr/>
      <dgm:t>
        <a:bodyPr/>
        <a:lstStyle/>
        <a:p>
          <a:endParaRPr lang="es-CO"/>
        </a:p>
      </dgm:t>
    </dgm:pt>
    <dgm:pt modelId="{58EC5521-F177-435B-BE40-6C189ECB9F01}">
      <dgm:prSet phldrT="[Texto]"/>
      <dgm:spPr/>
      <dgm:t>
        <a:bodyPr/>
        <a:lstStyle/>
        <a:p>
          <a:r>
            <a:rPr lang="es-CO" dirty="0" smtClean="0"/>
            <a:t>Cambio de normatividad contable</a:t>
          </a:r>
          <a:endParaRPr lang="es-CO" dirty="0"/>
        </a:p>
      </dgm:t>
    </dgm:pt>
    <dgm:pt modelId="{336DDF2E-59E6-41BA-9299-54CC729AE977}" type="parTrans" cxnId="{C56552B0-59C8-4EB2-9A5C-CF63A213C3D3}">
      <dgm:prSet/>
      <dgm:spPr/>
      <dgm:t>
        <a:bodyPr/>
        <a:lstStyle/>
        <a:p>
          <a:endParaRPr lang="es-CO"/>
        </a:p>
      </dgm:t>
    </dgm:pt>
    <dgm:pt modelId="{4A74643A-F2D1-4B7A-A55C-925BDA5567CF}" type="sibTrans" cxnId="{C56552B0-59C8-4EB2-9A5C-CF63A213C3D3}">
      <dgm:prSet/>
      <dgm:spPr/>
      <dgm:t>
        <a:bodyPr/>
        <a:lstStyle/>
        <a:p>
          <a:endParaRPr lang="es-CO"/>
        </a:p>
      </dgm:t>
    </dgm:pt>
    <dgm:pt modelId="{1A5C325B-886C-4F57-8DCF-A837D436B944}">
      <dgm:prSet/>
      <dgm:spPr/>
      <dgm:t>
        <a:bodyPr/>
        <a:lstStyle/>
        <a:p>
          <a:r>
            <a:rPr lang="es-CO" dirty="0" smtClean="0"/>
            <a:t>Fuentes de financiación</a:t>
          </a:r>
          <a:endParaRPr lang="es-CO" dirty="0"/>
        </a:p>
      </dgm:t>
    </dgm:pt>
    <dgm:pt modelId="{FBD80BE0-C2A7-413D-8384-D08488F2873B}" type="parTrans" cxnId="{D1725D75-A0FA-40B8-ABEA-F0376ECF90EB}">
      <dgm:prSet/>
      <dgm:spPr/>
      <dgm:t>
        <a:bodyPr/>
        <a:lstStyle/>
        <a:p>
          <a:endParaRPr lang="es-CO"/>
        </a:p>
      </dgm:t>
    </dgm:pt>
    <dgm:pt modelId="{A979D222-8374-4503-90D7-106AF2E6ABE4}" type="sibTrans" cxnId="{D1725D75-A0FA-40B8-ABEA-F0376ECF90EB}">
      <dgm:prSet/>
      <dgm:spPr/>
      <dgm:t>
        <a:bodyPr/>
        <a:lstStyle/>
        <a:p>
          <a:endParaRPr lang="es-CO"/>
        </a:p>
      </dgm:t>
    </dgm:pt>
    <dgm:pt modelId="{9F8F129A-DDD1-44C2-9CDC-855961E168C9}" type="pres">
      <dgm:prSet presAssocID="{350B174D-DE3F-4E50-B7A7-2E87EBA73C18}" presName="Name0" presStyleCnt="0">
        <dgm:presLayoutVars>
          <dgm:dir/>
          <dgm:resizeHandles/>
        </dgm:presLayoutVars>
      </dgm:prSet>
      <dgm:spPr/>
      <dgm:t>
        <a:bodyPr/>
        <a:lstStyle/>
        <a:p>
          <a:endParaRPr lang="es-CO"/>
        </a:p>
      </dgm:t>
    </dgm:pt>
    <dgm:pt modelId="{8008BA1A-F82C-4EDB-828F-9B6757043191}" type="pres">
      <dgm:prSet presAssocID="{B9438E30-DDD0-4299-ACFC-DDF5C1EDAE12}" presName="composite" presStyleCnt="0"/>
      <dgm:spPr/>
    </dgm:pt>
    <dgm:pt modelId="{E8DFE2FE-1AA9-4365-8EA4-31A597A02DBE}" type="pres">
      <dgm:prSet presAssocID="{B9438E30-DDD0-4299-ACFC-DDF5C1EDAE12}" presName="rect1" presStyleLbl="bgImgPlace1" presStyleIdx="0" presStyleCnt="4"/>
      <dgm:spPr>
        <a:blipFill rotWithShape="1">
          <a:blip xmlns:r="http://schemas.openxmlformats.org/officeDocument/2006/relationships" r:embed="rId1"/>
          <a:stretch>
            <a:fillRect/>
          </a:stretch>
        </a:blipFill>
      </dgm:spPr>
    </dgm:pt>
    <dgm:pt modelId="{53840868-4F3B-44E0-BDFD-2E7C048C631C}" type="pres">
      <dgm:prSet presAssocID="{B9438E30-DDD0-4299-ACFC-DDF5C1EDAE12}" presName="rect2" presStyleLbl="node1" presStyleIdx="0" presStyleCnt="4">
        <dgm:presLayoutVars>
          <dgm:bulletEnabled val="1"/>
        </dgm:presLayoutVars>
      </dgm:prSet>
      <dgm:spPr/>
      <dgm:t>
        <a:bodyPr/>
        <a:lstStyle/>
        <a:p>
          <a:endParaRPr lang="es-CO"/>
        </a:p>
      </dgm:t>
    </dgm:pt>
    <dgm:pt modelId="{6253AB41-A6E9-43B1-96C5-1F1189BE1DCC}" type="pres">
      <dgm:prSet presAssocID="{4EE2F8F4-947F-440B-9D16-B7EEA31AB1B2}" presName="sibTrans" presStyleCnt="0"/>
      <dgm:spPr/>
    </dgm:pt>
    <dgm:pt modelId="{FF0F78C9-0ED7-4E3E-810F-F99832B34B76}" type="pres">
      <dgm:prSet presAssocID="{DDB9A8F3-B7E7-4241-9B07-8204BAD793D8}" presName="composite" presStyleCnt="0"/>
      <dgm:spPr/>
    </dgm:pt>
    <dgm:pt modelId="{93FB8038-EB3C-427D-A8F1-9D90AD3B6165}" type="pres">
      <dgm:prSet presAssocID="{DDB9A8F3-B7E7-4241-9B07-8204BAD793D8}" presName="rect1" presStyleLbl="bgImgPlace1" presStyleIdx="1" presStyleCnt="4"/>
      <dgm:spPr>
        <a:blipFill rotWithShape="1">
          <a:blip xmlns:r="http://schemas.openxmlformats.org/officeDocument/2006/relationships" r:embed="rId2"/>
          <a:stretch>
            <a:fillRect/>
          </a:stretch>
        </a:blipFill>
      </dgm:spPr>
    </dgm:pt>
    <dgm:pt modelId="{B9C159D9-087B-47B0-8E3C-4D98966DEB6C}" type="pres">
      <dgm:prSet presAssocID="{DDB9A8F3-B7E7-4241-9B07-8204BAD793D8}" presName="rect2" presStyleLbl="node1" presStyleIdx="1" presStyleCnt="4">
        <dgm:presLayoutVars>
          <dgm:bulletEnabled val="1"/>
        </dgm:presLayoutVars>
      </dgm:prSet>
      <dgm:spPr/>
      <dgm:t>
        <a:bodyPr/>
        <a:lstStyle/>
        <a:p>
          <a:endParaRPr lang="es-CO"/>
        </a:p>
      </dgm:t>
    </dgm:pt>
    <dgm:pt modelId="{6BD8D5DC-5359-4D08-8581-871C7C49EBC5}" type="pres">
      <dgm:prSet presAssocID="{562C7A3F-029B-4447-B0DA-0A58AB0E15C9}" presName="sibTrans" presStyleCnt="0"/>
      <dgm:spPr/>
    </dgm:pt>
    <dgm:pt modelId="{59606921-453B-490C-826B-195FE339C09C}" type="pres">
      <dgm:prSet presAssocID="{58EC5521-F177-435B-BE40-6C189ECB9F01}" presName="composite" presStyleCnt="0"/>
      <dgm:spPr/>
    </dgm:pt>
    <dgm:pt modelId="{F6E22D65-EB47-42F3-9535-F20F543EA66C}" type="pres">
      <dgm:prSet presAssocID="{58EC5521-F177-435B-BE40-6C189ECB9F01}" presName="rect1" presStyleLbl="bgImgPlace1" presStyleIdx="2" presStyleCnt="4"/>
      <dgm:spPr>
        <a:blipFill rotWithShape="1">
          <a:blip xmlns:r="http://schemas.openxmlformats.org/officeDocument/2006/relationships" r:embed="rId3"/>
          <a:stretch>
            <a:fillRect/>
          </a:stretch>
        </a:blipFill>
      </dgm:spPr>
    </dgm:pt>
    <dgm:pt modelId="{0CB7EEB1-81B4-4F88-A4B4-4B64A7D79FC7}" type="pres">
      <dgm:prSet presAssocID="{58EC5521-F177-435B-BE40-6C189ECB9F01}" presName="rect2" presStyleLbl="node1" presStyleIdx="2" presStyleCnt="4">
        <dgm:presLayoutVars>
          <dgm:bulletEnabled val="1"/>
        </dgm:presLayoutVars>
      </dgm:prSet>
      <dgm:spPr/>
      <dgm:t>
        <a:bodyPr/>
        <a:lstStyle/>
        <a:p>
          <a:endParaRPr lang="es-CO"/>
        </a:p>
      </dgm:t>
    </dgm:pt>
    <dgm:pt modelId="{EE5DCB6A-E016-4F98-850D-86C95D158708}" type="pres">
      <dgm:prSet presAssocID="{4A74643A-F2D1-4B7A-A55C-925BDA5567CF}" presName="sibTrans" presStyleCnt="0"/>
      <dgm:spPr/>
    </dgm:pt>
    <dgm:pt modelId="{6BCA14BE-84C4-4BDB-9A86-C22B775DEE73}" type="pres">
      <dgm:prSet presAssocID="{1A5C325B-886C-4F57-8DCF-A837D436B944}" presName="composite" presStyleCnt="0"/>
      <dgm:spPr/>
    </dgm:pt>
    <dgm:pt modelId="{0F094607-7FBC-4D55-8A89-0C4CA714560C}" type="pres">
      <dgm:prSet presAssocID="{1A5C325B-886C-4F57-8DCF-A837D436B944}" presName="rect1" presStyleLbl="bgImgPlace1" presStyleIdx="3" presStyleCnt="4"/>
      <dgm:spPr>
        <a:blipFill rotWithShape="1">
          <a:blip xmlns:r="http://schemas.openxmlformats.org/officeDocument/2006/relationships" r:embed="rId4"/>
          <a:stretch>
            <a:fillRect/>
          </a:stretch>
        </a:blipFill>
      </dgm:spPr>
    </dgm:pt>
    <dgm:pt modelId="{878438BB-4DC1-4A9B-B34B-44EAAC68E97A}" type="pres">
      <dgm:prSet presAssocID="{1A5C325B-886C-4F57-8DCF-A837D436B944}" presName="rect2" presStyleLbl="node1" presStyleIdx="3" presStyleCnt="4">
        <dgm:presLayoutVars>
          <dgm:bulletEnabled val="1"/>
        </dgm:presLayoutVars>
      </dgm:prSet>
      <dgm:spPr/>
      <dgm:t>
        <a:bodyPr/>
        <a:lstStyle/>
        <a:p>
          <a:endParaRPr lang="es-CO"/>
        </a:p>
      </dgm:t>
    </dgm:pt>
  </dgm:ptLst>
  <dgm:cxnLst>
    <dgm:cxn modelId="{C56552B0-59C8-4EB2-9A5C-CF63A213C3D3}" srcId="{350B174D-DE3F-4E50-B7A7-2E87EBA73C18}" destId="{58EC5521-F177-435B-BE40-6C189ECB9F01}" srcOrd="2" destOrd="0" parTransId="{336DDF2E-59E6-41BA-9299-54CC729AE977}" sibTransId="{4A74643A-F2D1-4B7A-A55C-925BDA5567CF}"/>
    <dgm:cxn modelId="{41AF6141-79FA-4D11-AA73-28998F499011}" srcId="{350B174D-DE3F-4E50-B7A7-2E87EBA73C18}" destId="{B9438E30-DDD0-4299-ACFC-DDF5C1EDAE12}" srcOrd="0" destOrd="0" parTransId="{8C5DF466-9029-4252-8745-71794AAE78BB}" sibTransId="{4EE2F8F4-947F-440B-9D16-B7EEA31AB1B2}"/>
    <dgm:cxn modelId="{A46A572A-F658-4DB1-9216-9E0C55030B07}" type="presOf" srcId="{DDB9A8F3-B7E7-4241-9B07-8204BAD793D8}" destId="{B9C159D9-087B-47B0-8E3C-4D98966DEB6C}" srcOrd="0" destOrd="0" presId="urn:microsoft.com/office/officeart/2008/layout/BendingPictureBlocks"/>
    <dgm:cxn modelId="{7341BFA8-A4DF-4BA6-A750-9ACF90B24727}" srcId="{350B174D-DE3F-4E50-B7A7-2E87EBA73C18}" destId="{DDB9A8F3-B7E7-4241-9B07-8204BAD793D8}" srcOrd="1" destOrd="0" parTransId="{40DC1692-0BB1-4E97-AFFA-7AFC57B78F04}" sibTransId="{562C7A3F-029B-4447-B0DA-0A58AB0E15C9}"/>
    <dgm:cxn modelId="{F6659E1E-0DDE-4457-8B8C-5DD3418EF11D}" type="presOf" srcId="{1A5C325B-886C-4F57-8DCF-A837D436B944}" destId="{878438BB-4DC1-4A9B-B34B-44EAAC68E97A}" srcOrd="0" destOrd="0" presId="urn:microsoft.com/office/officeart/2008/layout/BendingPictureBlocks"/>
    <dgm:cxn modelId="{5394C1CE-DD91-4D67-8E69-61B50AB28B09}" type="presOf" srcId="{350B174D-DE3F-4E50-B7A7-2E87EBA73C18}" destId="{9F8F129A-DDD1-44C2-9CDC-855961E168C9}" srcOrd="0" destOrd="0" presId="urn:microsoft.com/office/officeart/2008/layout/BendingPictureBlocks"/>
    <dgm:cxn modelId="{AF0746D0-5144-43BA-822F-432C57106198}" type="presOf" srcId="{58EC5521-F177-435B-BE40-6C189ECB9F01}" destId="{0CB7EEB1-81B4-4F88-A4B4-4B64A7D79FC7}" srcOrd="0" destOrd="0" presId="urn:microsoft.com/office/officeart/2008/layout/BendingPictureBlocks"/>
    <dgm:cxn modelId="{D1725D75-A0FA-40B8-ABEA-F0376ECF90EB}" srcId="{350B174D-DE3F-4E50-B7A7-2E87EBA73C18}" destId="{1A5C325B-886C-4F57-8DCF-A837D436B944}" srcOrd="3" destOrd="0" parTransId="{FBD80BE0-C2A7-413D-8384-D08488F2873B}" sibTransId="{A979D222-8374-4503-90D7-106AF2E6ABE4}"/>
    <dgm:cxn modelId="{52FD6619-9EAF-4372-A1D2-9A2EE9672EA7}" type="presOf" srcId="{B9438E30-DDD0-4299-ACFC-DDF5C1EDAE12}" destId="{53840868-4F3B-44E0-BDFD-2E7C048C631C}" srcOrd="0" destOrd="0" presId="urn:microsoft.com/office/officeart/2008/layout/BendingPictureBlocks"/>
    <dgm:cxn modelId="{F411E257-0753-4A1D-AF04-AFB06EAF765C}" type="presParOf" srcId="{9F8F129A-DDD1-44C2-9CDC-855961E168C9}" destId="{8008BA1A-F82C-4EDB-828F-9B6757043191}" srcOrd="0" destOrd="0" presId="urn:microsoft.com/office/officeart/2008/layout/BendingPictureBlocks"/>
    <dgm:cxn modelId="{4FBC2AD3-1D23-405C-A5A3-3C8681F8042E}" type="presParOf" srcId="{8008BA1A-F82C-4EDB-828F-9B6757043191}" destId="{E8DFE2FE-1AA9-4365-8EA4-31A597A02DBE}" srcOrd="0" destOrd="0" presId="urn:microsoft.com/office/officeart/2008/layout/BendingPictureBlocks"/>
    <dgm:cxn modelId="{47BAE3F4-1FF8-4FDB-BA51-82A9477E2FCF}" type="presParOf" srcId="{8008BA1A-F82C-4EDB-828F-9B6757043191}" destId="{53840868-4F3B-44E0-BDFD-2E7C048C631C}" srcOrd="1" destOrd="0" presId="urn:microsoft.com/office/officeart/2008/layout/BendingPictureBlocks"/>
    <dgm:cxn modelId="{7D81152C-D418-4058-9BAC-078FE9FA1036}" type="presParOf" srcId="{9F8F129A-DDD1-44C2-9CDC-855961E168C9}" destId="{6253AB41-A6E9-43B1-96C5-1F1189BE1DCC}" srcOrd="1" destOrd="0" presId="urn:microsoft.com/office/officeart/2008/layout/BendingPictureBlocks"/>
    <dgm:cxn modelId="{28C98347-C5B9-4780-80F1-4985593EA894}" type="presParOf" srcId="{9F8F129A-DDD1-44C2-9CDC-855961E168C9}" destId="{FF0F78C9-0ED7-4E3E-810F-F99832B34B76}" srcOrd="2" destOrd="0" presId="urn:microsoft.com/office/officeart/2008/layout/BendingPictureBlocks"/>
    <dgm:cxn modelId="{2DC5E54E-9B47-406B-97F6-A14E7A5A62D8}" type="presParOf" srcId="{FF0F78C9-0ED7-4E3E-810F-F99832B34B76}" destId="{93FB8038-EB3C-427D-A8F1-9D90AD3B6165}" srcOrd="0" destOrd="0" presId="urn:microsoft.com/office/officeart/2008/layout/BendingPictureBlocks"/>
    <dgm:cxn modelId="{9DE19030-8394-4F51-BFF2-CB2399529F20}" type="presParOf" srcId="{FF0F78C9-0ED7-4E3E-810F-F99832B34B76}" destId="{B9C159D9-087B-47B0-8E3C-4D98966DEB6C}" srcOrd="1" destOrd="0" presId="urn:microsoft.com/office/officeart/2008/layout/BendingPictureBlocks"/>
    <dgm:cxn modelId="{EFF369C5-2F27-4382-9F78-DA0FB13C16C7}" type="presParOf" srcId="{9F8F129A-DDD1-44C2-9CDC-855961E168C9}" destId="{6BD8D5DC-5359-4D08-8581-871C7C49EBC5}" srcOrd="3" destOrd="0" presId="urn:microsoft.com/office/officeart/2008/layout/BendingPictureBlocks"/>
    <dgm:cxn modelId="{AF01A4B2-5C7B-4BA2-A885-4E480FABCFA4}" type="presParOf" srcId="{9F8F129A-DDD1-44C2-9CDC-855961E168C9}" destId="{59606921-453B-490C-826B-195FE339C09C}" srcOrd="4" destOrd="0" presId="urn:microsoft.com/office/officeart/2008/layout/BendingPictureBlocks"/>
    <dgm:cxn modelId="{DDA5DDE6-ACCA-462B-8632-066AD3269142}" type="presParOf" srcId="{59606921-453B-490C-826B-195FE339C09C}" destId="{F6E22D65-EB47-42F3-9535-F20F543EA66C}" srcOrd="0" destOrd="0" presId="urn:microsoft.com/office/officeart/2008/layout/BendingPictureBlocks"/>
    <dgm:cxn modelId="{9097BB76-1AA5-4AFD-873E-9BFE2F09B826}" type="presParOf" srcId="{59606921-453B-490C-826B-195FE339C09C}" destId="{0CB7EEB1-81B4-4F88-A4B4-4B64A7D79FC7}" srcOrd="1" destOrd="0" presId="urn:microsoft.com/office/officeart/2008/layout/BendingPictureBlocks"/>
    <dgm:cxn modelId="{03597C65-BBA5-440D-A591-E428E3744219}" type="presParOf" srcId="{9F8F129A-DDD1-44C2-9CDC-855961E168C9}" destId="{EE5DCB6A-E016-4F98-850D-86C95D158708}" srcOrd="5" destOrd="0" presId="urn:microsoft.com/office/officeart/2008/layout/BendingPictureBlocks"/>
    <dgm:cxn modelId="{DD657D58-0088-408D-902D-7DC8B1239C64}" type="presParOf" srcId="{9F8F129A-DDD1-44C2-9CDC-855961E168C9}" destId="{6BCA14BE-84C4-4BDB-9A86-C22B775DEE73}" srcOrd="6" destOrd="0" presId="urn:microsoft.com/office/officeart/2008/layout/BendingPictureBlocks"/>
    <dgm:cxn modelId="{072D1CC5-A258-4687-9D4D-553BE8216D4B}" type="presParOf" srcId="{6BCA14BE-84C4-4BDB-9A86-C22B775DEE73}" destId="{0F094607-7FBC-4D55-8A89-0C4CA714560C}" srcOrd="0" destOrd="0" presId="urn:microsoft.com/office/officeart/2008/layout/BendingPictureBlocks"/>
    <dgm:cxn modelId="{A720EAE9-6148-4EDC-8195-127E1BEAA650}" type="presParOf" srcId="{6BCA14BE-84C4-4BDB-9A86-C22B775DEE73}" destId="{878438BB-4DC1-4A9B-B34B-44EAAC68E97A}" srcOrd="1" destOrd="0" presId="urn:microsoft.com/office/officeart/2008/layout/BendingPictureBlock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D97F942-0664-4CA2-8F7A-4A38097D9CBE}" type="doc">
      <dgm:prSet loTypeId="urn:microsoft.com/office/officeart/2005/8/layout/default" loCatId="list" qsTypeId="urn:microsoft.com/office/officeart/2005/8/quickstyle/simple3" qsCatId="simple" csTypeId="urn:microsoft.com/office/officeart/2005/8/colors/accent1_2" csCatId="accent1" phldr="1"/>
      <dgm:spPr/>
      <dgm:t>
        <a:bodyPr/>
        <a:lstStyle/>
        <a:p>
          <a:endParaRPr lang="es-CO"/>
        </a:p>
      </dgm:t>
    </dgm:pt>
    <dgm:pt modelId="{5CA4CDD7-976C-4095-AE46-CF670B599B56}">
      <dgm:prSet phldrT="[Texto]" custT="1"/>
      <dgm:spPr/>
      <dgm:t>
        <a:bodyPr/>
        <a:lstStyle/>
        <a:p>
          <a:r>
            <a:rPr lang="es-CO" sz="2400" dirty="0" smtClean="0"/>
            <a:t>Deteriorada red vial</a:t>
          </a:r>
          <a:endParaRPr lang="es-CO" sz="2400" dirty="0"/>
        </a:p>
      </dgm:t>
    </dgm:pt>
    <dgm:pt modelId="{07CF2A31-40ED-469F-9001-D1F2B68BD916}" type="parTrans" cxnId="{6237B614-5E4D-47A9-89D8-753814CC6223}">
      <dgm:prSet/>
      <dgm:spPr/>
      <dgm:t>
        <a:bodyPr/>
        <a:lstStyle/>
        <a:p>
          <a:endParaRPr lang="es-CO" sz="1400"/>
        </a:p>
      </dgm:t>
    </dgm:pt>
    <dgm:pt modelId="{78433205-725C-492F-A902-5560EDD76161}" type="sibTrans" cxnId="{6237B614-5E4D-47A9-89D8-753814CC6223}">
      <dgm:prSet/>
      <dgm:spPr/>
      <dgm:t>
        <a:bodyPr/>
        <a:lstStyle/>
        <a:p>
          <a:endParaRPr lang="es-CO" sz="1400"/>
        </a:p>
      </dgm:t>
    </dgm:pt>
    <dgm:pt modelId="{892B7E3C-41F9-43FD-95DA-33A8ACCD3F4B}">
      <dgm:prSet phldrT="[Texto]" custT="1"/>
      <dgm:spPr/>
      <dgm:t>
        <a:bodyPr/>
        <a:lstStyle/>
        <a:p>
          <a:r>
            <a:rPr lang="es-CO" sz="2400" dirty="0" smtClean="0"/>
            <a:t>Antigüedad de los vehículos</a:t>
          </a:r>
          <a:endParaRPr lang="es-CO" sz="2400" dirty="0"/>
        </a:p>
      </dgm:t>
    </dgm:pt>
    <dgm:pt modelId="{5BB087AF-FC1F-42DD-B33A-CE79F83B225B}" type="parTrans" cxnId="{191A06C3-26C4-4999-8FC3-E9C53C379109}">
      <dgm:prSet/>
      <dgm:spPr/>
      <dgm:t>
        <a:bodyPr/>
        <a:lstStyle/>
        <a:p>
          <a:endParaRPr lang="es-CO" sz="1400"/>
        </a:p>
      </dgm:t>
    </dgm:pt>
    <dgm:pt modelId="{0AFFF1BA-7B6B-4238-921B-33A0088D524A}" type="sibTrans" cxnId="{191A06C3-26C4-4999-8FC3-E9C53C379109}">
      <dgm:prSet/>
      <dgm:spPr/>
      <dgm:t>
        <a:bodyPr/>
        <a:lstStyle/>
        <a:p>
          <a:endParaRPr lang="es-CO" sz="1400"/>
        </a:p>
      </dgm:t>
    </dgm:pt>
    <dgm:pt modelId="{B498031A-44FC-4111-B5AB-89CD65239ECC}">
      <dgm:prSet phldrT="[Texto]" custT="1"/>
      <dgm:spPr/>
      <dgm:t>
        <a:bodyPr/>
        <a:lstStyle/>
        <a:p>
          <a:r>
            <a:rPr lang="es-CO" sz="2400" dirty="0" smtClean="0"/>
            <a:t>Poca capacidad</a:t>
          </a:r>
          <a:endParaRPr lang="es-CO" sz="2400" dirty="0"/>
        </a:p>
      </dgm:t>
    </dgm:pt>
    <dgm:pt modelId="{C0C5BA57-4B59-488C-83C6-82A72011A09D}" type="parTrans" cxnId="{7C80F307-C555-485B-8C02-4A2030A9E082}">
      <dgm:prSet/>
      <dgm:spPr/>
      <dgm:t>
        <a:bodyPr/>
        <a:lstStyle/>
        <a:p>
          <a:endParaRPr lang="es-CO" sz="1400"/>
        </a:p>
      </dgm:t>
    </dgm:pt>
    <dgm:pt modelId="{1A41475B-3078-4A13-AAFA-06A8F14BA153}" type="sibTrans" cxnId="{7C80F307-C555-485B-8C02-4A2030A9E082}">
      <dgm:prSet/>
      <dgm:spPr/>
      <dgm:t>
        <a:bodyPr/>
        <a:lstStyle/>
        <a:p>
          <a:endParaRPr lang="es-CO" sz="1400"/>
        </a:p>
      </dgm:t>
    </dgm:pt>
    <dgm:pt modelId="{1533CA77-6973-481C-A26E-4A2801A7A266}" type="pres">
      <dgm:prSet presAssocID="{1D97F942-0664-4CA2-8F7A-4A38097D9CBE}" presName="diagram" presStyleCnt="0">
        <dgm:presLayoutVars>
          <dgm:dir/>
          <dgm:resizeHandles val="exact"/>
        </dgm:presLayoutVars>
      </dgm:prSet>
      <dgm:spPr/>
      <dgm:t>
        <a:bodyPr/>
        <a:lstStyle/>
        <a:p>
          <a:endParaRPr lang="es-CO"/>
        </a:p>
      </dgm:t>
    </dgm:pt>
    <dgm:pt modelId="{E8387871-283C-4ECE-9C7C-9E73A5906C40}" type="pres">
      <dgm:prSet presAssocID="{5CA4CDD7-976C-4095-AE46-CF670B599B56}" presName="node" presStyleLbl="node1" presStyleIdx="0" presStyleCnt="3">
        <dgm:presLayoutVars>
          <dgm:bulletEnabled val="1"/>
        </dgm:presLayoutVars>
      </dgm:prSet>
      <dgm:spPr/>
      <dgm:t>
        <a:bodyPr/>
        <a:lstStyle/>
        <a:p>
          <a:endParaRPr lang="es-CO"/>
        </a:p>
      </dgm:t>
    </dgm:pt>
    <dgm:pt modelId="{6046F724-EC9E-4EBF-B3C1-D1F8A3EE4E50}" type="pres">
      <dgm:prSet presAssocID="{78433205-725C-492F-A902-5560EDD76161}" presName="sibTrans" presStyleCnt="0"/>
      <dgm:spPr/>
    </dgm:pt>
    <dgm:pt modelId="{16AFA50A-2668-4E5F-8ECC-6C4B3F22556B}" type="pres">
      <dgm:prSet presAssocID="{892B7E3C-41F9-43FD-95DA-33A8ACCD3F4B}" presName="node" presStyleLbl="node1" presStyleIdx="1" presStyleCnt="3">
        <dgm:presLayoutVars>
          <dgm:bulletEnabled val="1"/>
        </dgm:presLayoutVars>
      </dgm:prSet>
      <dgm:spPr/>
      <dgm:t>
        <a:bodyPr/>
        <a:lstStyle/>
        <a:p>
          <a:endParaRPr lang="es-CO"/>
        </a:p>
      </dgm:t>
    </dgm:pt>
    <dgm:pt modelId="{D743E72A-E6E5-4D1A-9C51-8B4AD01BB26B}" type="pres">
      <dgm:prSet presAssocID="{0AFFF1BA-7B6B-4238-921B-33A0088D524A}" presName="sibTrans" presStyleCnt="0"/>
      <dgm:spPr/>
    </dgm:pt>
    <dgm:pt modelId="{91EFFC4D-5BCD-45AD-9198-977729F26951}" type="pres">
      <dgm:prSet presAssocID="{B498031A-44FC-4111-B5AB-89CD65239ECC}" presName="node" presStyleLbl="node1" presStyleIdx="2" presStyleCnt="3">
        <dgm:presLayoutVars>
          <dgm:bulletEnabled val="1"/>
        </dgm:presLayoutVars>
      </dgm:prSet>
      <dgm:spPr/>
      <dgm:t>
        <a:bodyPr/>
        <a:lstStyle/>
        <a:p>
          <a:endParaRPr lang="es-CO"/>
        </a:p>
      </dgm:t>
    </dgm:pt>
  </dgm:ptLst>
  <dgm:cxnLst>
    <dgm:cxn modelId="{B4ACD45C-AB4B-4054-86C4-8669FEC2428D}" type="presOf" srcId="{1D97F942-0664-4CA2-8F7A-4A38097D9CBE}" destId="{1533CA77-6973-481C-A26E-4A2801A7A266}" srcOrd="0" destOrd="0" presId="urn:microsoft.com/office/officeart/2005/8/layout/default"/>
    <dgm:cxn modelId="{7C80F307-C555-485B-8C02-4A2030A9E082}" srcId="{1D97F942-0664-4CA2-8F7A-4A38097D9CBE}" destId="{B498031A-44FC-4111-B5AB-89CD65239ECC}" srcOrd="2" destOrd="0" parTransId="{C0C5BA57-4B59-488C-83C6-82A72011A09D}" sibTransId="{1A41475B-3078-4A13-AAFA-06A8F14BA153}"/>
    <dgm:cxn modelId="{6237B614-5E4D-47A9-89D8-753814CC6223}" srcId="{1D97F942-0664-4CA2-8F7A-4A38097D9CBE}" destId="{5CA4CDD7-976C-4095-AE46-CF670B599B56}" srcOrd="0" destOrd="0" parTransId="{07CF2A31-40ED-469F-9001-D1F2B68BD916}" sibTransId="{78433205-725C-492F-A902-5560EDD76161}"/>
    <dgm:cxn modelId="{191A06C3-26C4-4999-8FC3-E9C53C379109}" srcId="{1D97F942-0664-4CA2-8F7A-4A38097D9CBE}" destId="{892B7E3C-41F9-43FD-95DA-33A8ACCD3F4B}" srcOrd="1" destOrd="0" parTransId="{5BB087AF-FC1F-42DD-B33A-CE79F83B225B}" sibTransId="{0AFFF1BA-7B6B-4238-921B-33A0088D524A}"/>
    <dgm:cxn modelId="{B30CA70B-FDBC-40AC-8977-60A00E17F6FA}" type="presOf" srcId="{B498031A-44FC-4111-B5AB-89CD65239ECC}" destId="{91EFFC4D-5BCD-45AD-9198-977729F26951}" srcOrd="0" destOrd="0" presId="urn:microsoft.com/office/officeart/2005/8/layout/default"/>
    <dgm:cxn modelId="{365FA9F6-37B3-4F62-AE0C-3932E3A35B5D}" type="presOf" srcId="{892B7E3C-41F9-43FD-95DA-33A8ACCD3F4B}" destId="{16AFA50A-2668-4E5F-8ECC-6C4B3F22556B}" srcOrd="0" destOrd="0" presId="urn:microsoft.com/office/officeart/2005/8/layout/default"/>
    <dgm:cxn modelId="{48105BEB-AD60-4746-BE2D-B96644DAEF54}" type="presOf" srcId="{5CA4CDD7-976C-4095-AE46-CF670B599B56}" destId="{E8387871-283C-4ECE-9C7C-9E73A5906C40}" srcOrd="0" destOrd="0" presId="urn:microsoft.com/office/officeart/2005/8/layout/default"/>
    <dgm:cxn modelId="{2C93A31C-CA33-45DF-95AD-9A8FD0A7BC66}" type="presParOf" srcId="{1533CA77-6973-481C-A26E-4A2801A7A266}" destId="{E8387871-283C-4ECE-9C7C-9E73A5906C40}" srcOrd="0" destOrd="0" presId="urn:microsoft.com/office/officeart/2005/8/layout/default"/>
    <dgm:cxn modelId="{1F6D06F3-F751-4630-B467-50C13D8781AC}" type="presParOf" srcId="{1533CA77-6973-481C-A26E-4A2801A7A266}" destId="{6046F724-EC9E-4EBF-B3C1-D1F8A3EE4E50}" srcOrd="1" destOrd="0" presId="urn:microsoft.com/office/officeart/2005/8/layout/default"/>
    <dgm:cxn modelId="{1A64E38D-E3AD-4114-8F41-5718BD253493}" type="presParOf" srcId="{1533CA77-6973-481C-A26E-4A2801A7A266}" destId="{16AFA50A-2668-4E5F-8ECC-6C4B3F22556B}" srcOrd="2" destOrd="0" presId="urn:microsoft.com/office/officeart/2005/8/layout/default"/>
    <dgm:cxn modelId="{63F14BDB-7BB2-4622-8098-9EE49E9ACC7E}" type="presParOf" srcId="{1533CA77-6973-481C-A26E-4A2801A7A266}" destId="{D743E72A-E6E5-4D1A-9C51-8B4AD01BB26B}" srcOrd="3" destOrd="0" presId="urn:microsoft.com/office/officeart/2005/8/layout/default"/>
    <dgm:cxn modelId="{DCDD879A-688A-4AAF-8FFA-644A8126B40D}" type="presParOf" srcId="{1533CA77-6973-481C-A26E-4A2801A7A266}" destId="{91EFFC4D-5BCD-45AD-9198-977729F26951}"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E003EF5-CCAC-4D15-96C4-614A932A0514}"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s-CO"/>
        </a:p>
      </dgm:t>
    </dgm:pt>
    <dgm:pt modelId="{306FFA26-8CAF-4359-9558-04D4B753BC0B}">
      <dgm:prSet phldrT="[Texto]"/>
      <dgm:spPr/>
      <dgm:t>
        <a:bodyPr/>
        <a:lstStyle/>
        <a:p>
          <a:r>
            <a:rPr lang="es-CO" dirty="0" smtClean="0"/>
            <a:t>Micro</a:t>
          </a:r>
          <a:endParaRPr lang="es-CO" dirty="0"/>
        </a:p>
      </dgm:t>
    </dgm:pt>
    <dgm:pt modelId="{905FF5CF-2026-43BA-938F-B109EC7C8609}" type="parTrans" cxnId="{5014DDA2-76D9-4EA2-AD27-5FE7A101A4EB}">
      <dgm:prSet/>
      <dgm:spPr/>
      <dgm:t>
        <a:bodyPr/>
        <a:lstStyle/>
        <a:p>
          <a:endParaRPr lang="es-CO"/>
        </a:p>
      </dgm:t>
    </dgm:pt>
    <dgm:pt modelId="{A0B2822A-DD4A-4EE2-B84C-A32879342D9B}" type="sibTrans" cxnId="{5014DDA2-76D9-4EA2-AD27-5FE7A101A4EB}">
      <dgm:prSet/>
      <dgm:spPr/>
      <dgm:t>
        <a:bodyPr/>
        <a:lstStyle/>
        <a:p>
          <a:endParaRPr lang="es-CO"/>
        </a:p>
      </dgm:t>
    </dgm:pt>
    <dgm:pt modelId="{037C61F2-666E-431F-9B49-1ACBBDF31602}">
      <dgm:prSet phldrT="[Texto]"/>
      <dgm:spPr/>
      <dgm:t>
        <a:bodyPr/>
        <a:lstStyle/>
        <a:p>
          <a:r>
            <a:rPr lang="es-CO" dirty="0" smtClean="0"/>
            <a:t>Personal no superior a 10 trabajadores</a:t>
          </a:r>
          <a:endParaRPr lang="es-CO" dirty="0"/>
        </a:p>
      </dgm:t>
    </dgm:pt>
    <dgm:pt modelId="{08B8D256-CD8E-49EB-9076-0FA4254C65DB}" type="parTrans" cxnId="{EE64D35D-CF06-4642-AD87-F9E950BE1981}">
      <dgm:prSet/>
      <dgm:spPr/>
      <dgm:t>
        <a:bodyPr/>
        <a:lstStyle/>
        <a:p>
          <a:endParaRPr lang="es-CO"/>
        </a:p>
      </dgm:t>
    </dgm:pt>
    <dgm:pt modelId="{F11961C8-11A1-400B-BB6F-536B47F7857E}" type="sibTrans" cxnId="{EE64D35D-CF06-4642-AD87-F9E950BE1981}">
      <dgm:prSet/>
      <dgm:spPr/>
      <dgm:t>
        <a:bodyPr/>
        <a:lstStyle/>
        <a:p>
          <a:endParaRPr lang="es-CO"/>
        </a:p>
      </dgm:t>
    </dgm:pt>
    <dgm:pt modelId="{5B768244-F41D-41D9-AAB7-EFDD38C33A0A}">
      <dgm:prSet phldrT="[Texto]"/>
      <dgm:spPr/>
      <dgm:t>
        <a:bodyPr/>
        <a:lstStyle/>
        <a:p>
          <a:r>
            <a:rPr lang="es-CO" dirty="0" smtClean="0"/>
            <a:t>Activos totales &lt; 500 </a:t>
          </a:r>
          <a:r>
            <a:rPr lang="es-CO" dirty="0" err="1" smtClean="0"/>
            <a:t>smmlv</a:t>
          </a:r>
          <a:endParaRPr lang="es-CO" dirty="0"/>
        </a:p>
      </dgm:t>
    </dgm:pt>
    <dgm:pt modelId="{0330E39C-CF04-4305-B863-E207033420C5}" type="parTrans" cxnId="{01CC1AC1-B14F-4B14-96E9-506C5A182EAA}">
      <dgm:prSet/>
      <dgm:spPr/>
      <dgm:t>
        <a:bodyPr/>
        <a:lstStyle/>
        <a:p>
          <a:endParaRPr lang="es-CO"/>
        </a:p>
      </dgm:t>
    </dgm:pt>
    <dgm:pt modelId="{5E8D4C97-D438-442C-8FC9-BB2C00603893}" type="sibTrans" cxnId="{01CC1AC1-B14F-4B14-96E9-506C5A182EAA}">
      <dgm:prSet/>
      <dgm:spPr/>
      <dgm:t>
        <a:bodyPr/>
        <a:lstStyle/>
        <a:p>
          <a:endParaRPr lang="es-CO"/>
        </a:p>
      </dgm:t>
    </dgm:pt>
    <dgm:pt modelId="{FB0F8BD4-56BE-49FD-B7C9-483E15C901FD}">
      <dgm:prSet phldrT="[Texto]"/>
      <dgm:spPr/>
      <dgm:t>
        <a:bodyPr/>
        <a:lstStyle/>
        <a:p>
          <a:r>
            <a:rPr lang="es-CO" dirty="0" smtClean="0"/>
            <a:t>Pequeñas</a:t>
          </a:r>
          <a:endParaRPr lang="es-CO" dirty="0"/>
        </a:p>
      </dgm:t>
    </dgm:pt>
    <dgm:pt modelId="{3AFDE2A5-43D3-4A58-A585-7F7AB658763D}" type="parTrans" cxnId="{81725670-35B2-4CF3-BCA7-7EF8BF978C69}">
      <dgm:prSet/>
      <dgm:spPr/>
      <dgm:t>
        <a:bodyPr/>
        <a:lstStyle/>
        <a:p>
          <a:endParaRPr lang="es-CO"/>
        </a:p>
      </dgm:t>
    </dgm:pt>
    <dgm:pt modelId="{C6151630-0086-4863-B3CD-84DDE5D46348}" type="sibTrans" cxnId="{81725670-35B2-4CF3-BCA7-7EF8BF978C69}">
      <dgm:prSet/>
      <dgm:spPr/>
      <dgm:t>
        <a:bodyPr/>
        <a:lstStyle/>
        <a:p>
          <a:endParaRPr lang="es-CO"/>
        </a:p>
      </dgm:t>
    </dgm:pt>
    <dgm:pt modelId="{2475C791-1EFF-455A-B842-D14A21D42697}">
      <dgm:prSet phldrT="[Texto]"/>
      <dgm:spPr/>
      <dgm:t>
        <a:bodyPr/>
        <a:lstStyle/>
        <a:p>
          <a:r>
            <a:rPr lang="es-CO" dirty="0" smtClean="0"/>
            <a:t>Personal entre 11 y 50 trabajadores</a:t>
          </a:r>
          <a:endParaRPr lang="es-CO" dirty="0"/>
        </a:p>
      </dgm:t>
    </dgm:pt>
    <dgm:pt modelId="{72069D4E-AA18-4B57-8C72-ACFBCB79BFB9}" type="parTrans" cxnId="{F7687804-84D4-4295-BA9B-911535413950}">
      <dgm:prSet/>
      <dgm:spPr/>
      <dgm:t>
        <a:bodyPr/>
        <a:lstStyle/>
        <a:p>
          <a:endParaRPr lang="es-CO"/>
        </a:p>
      </dgm:t>
    </dgm:pt>
    <dgm:pt modelId="{FF5573EE-F11D-4322-87F0-71C704A0B405}" type="sibTrans" cxnId="{F7687804-84D4-4295-BA9B-911535413950}">
      <dgm:prSet/>
      <dgm:spPr/>
      <dgm:t>
        <a:bodyPr/>
        <a:lstStyle/>
        <a:p>
          <a:endParaRPr lang="es-CO"/>
        </a:p>
      </dgm:t>
    </dgm:pt>
    <dgm:pt modelId="{C2F06EC1-2563-4AC3-A25C-BFE26994AC36}">
      <dgm:prSet phldrT="[Texto]"/>
      <dgm:spPr/>
      <dgm:t>
        <a:bodyPr/>
        <a:lstStyle/>
        <a:p>
          <a:r>
            <a:rPr lang="es-CO" dirty="0" smtClean="0"/>
            <a:t>Activos totales entre 501 y 5.000 </a:t>
          </a:r>
          <a:r>
            <a:rPr lang="es-CO" dirty="0" err="1" smtClean="0"/>
            <a:t>smmlv</a:t>
          </a:r>
          <a:endParaRPr lang="es-CO" dirty="0"/>
        </a:p>
      </dgm:t>
    </dgm:pt>
    <dgm:pt modelId="{4BACED97-9337-4A7C-B6E6-40CA4F76963B}" type="parTrans" cxnId="{930A2F84-384D-47F0-AA8C-3988DEE8C0B9}">
      <dgm:prSet/>
      <dgm:spPr/>
      <dgm:t>
        <a:bodyPr/>
        <a:lstStyle/>
        <a:p>
          <a:endParaRPr lang="es-CO"/>
        </a:p>
      </dgm:t>
    </dgm:pt>
    <dgm:pt modelId="{F74FC6AE-64B9-4774-B939-A176F05B6D3F}" type="sibTrans" cxnId="{930A2F84-384D-47F0-AA8C-3988DEE8C0B9}">
      <dgm:prSet/>
      <dgm:spPr/>
      <dgm:t>
        <a:bodyPr/>
        <a:lstStyle/>
        <a:p>
          <a:endParaRPr lang="es-CO"/>
        </a:p>
      </dgm:t>
    </dgm:pt>
    <dgm:pt modelId="{AF41358A-F0F0-4B92-8E19-5D11161717C6}">
      <dgm:prSet/>
      <dgm:spPr/>
      <dgm:t>
        <a:bodyPr/>
        <a:lstStyle/>
        <a:p>
          <a:r>
            <a:rPr lang="es-CO" dirty="0" smtClean="0"/>
            <a:t>Medianas</a:t>
          </a:r>
          <a:endParaRPr lang="es-CO" dirty="0"/>
        </a:p>
      </dgm:t>
    </dgm:pt>
    <dgm:pt modelId="{D1A58183-A367-4C37-9E77-AFA6BB8FD003}" type="parTrans" cxnId="{E52008D1-D270-4A7C-AE5E-4423D8916FE1}">
      <dgm:prSet/>
      <dgm:spPr/>
      <dgm:t>
        <a:bodyPr/>
        <a:lstStyle/>
        <a:p>
          <a:endParaRPr lang="es-CO"/>
        </a:p>
      </dgm:t>
    </dgm:pt>
    <dgm:pt modelId="{04A12712-36B7-449C-B446-9417CC9AA9A3}" type="sibTrans" cxnId="{E52008D1-D270-4A7C-AE5E-4423D8916FE1}">
      <dgm:prSet/>
      <dgm:spPr/>
      <dgm:t>
        <a:bodyPr/>
        <a:lstStyle/>
        <a:p>
          <a:endParaRPr lang="es-CO"/>
        </a:p>
      </dgm:t>
    </dgm:pt>
    <dgm:pt modelId="{AB6AD1B3-58D6-454A-9E8A-AFFDEAD7CED4}">
      <dgm:prSet/>
      <dgm:spPr/>
      <dgm:t>
        <a:bodyPr/>
        <a:lstStyle/>
        <a:p>
          <a:r>
            <a:rPr lang="es-CO" dirty="0" smtClean="0"/>
            <a:t>Personal entre 51 y 200 trabajadores</a:t>
          </a:r>
          <a:endParaRPr lang="es-CO" dirty="0"/>
        </a:p>
      </dgm:t>
    </dgm:pt>
    <dgm:pt modelId="{F0B08C4B-CC1F-4EBD-B8F7-753D246AB72D}" type="parTrans" cxnId="{F71240F5-4FAA-49DC-A59C-831F89A05EC9}">
      <dgm:prSet/>
      <dgm:spPr/>
      <dgm:t>
        <a:bodyPr/>
        <a:lstStyle/>
        <a:p>
          <a:endParaRPr lang="es-CO"/>
        </a:p>
      </dgm:t>
    </dgm:pt>
    <dgm:pt modelId="{C31F5C14-DC7A-49E2-854C-49EF337D645D}" type="sibTrans" cxnId="{F71240F5-4FAA-49DC-A59C-831F89A05EC9}">
      <dgm:prSet/>
      <dgm:spPr/>
      <dgm:t>
        <a:bodyPr/>
        <a:lstStyle/>
        <a:p>
          <a:endParaRPr lang="es-CO"/>
        </a:p>
      </dgm:t>
    </dgm:pt>
    <dgm:pt modelId="{FF473D18-068F-438B-963E-3A480FDA5CF2}">
      <dgm:prSet/>
      <dgm:spPr/>
      <dgm:t>
        <a:bodyPr/>
        <a:lstStyle/>
        <a:p>
          <a:r>
            <a:rPr lang="es-CO" dirty="0" smtClean="0"/>
            <a:t>Activos totales entre 5.001 y 15.000 </a:t>
          </a:r>
          <a:r>
            <a:rPr lang="es-CO" dirty="0" err="1" smtClean="0"/>
            <a:t>smmlv</a:t>
          </a:r>
          <a:endParaRPr lang="es-CO" dirty="0"/>
        </a:p>
      </dgm:t>
    </dgm:pt>
    <dgm:pt modelId="{F986AB82-9B0D-4C45-B5A1-8934BD509F42}" type="parTrans" cxnId="{00691390-90DA-42ED-B2B1-F0F49C1D7CDF}">
      <dgm:prSet/>
      <dgm:spPr/>
      <dgm:t>
        <a:bodyPr/>
        <a:lstStyle/>
        <a:p>
          <a:endParaRPr lang="es-CO"/>
        </a:p>
      </dgm:t>
    </dgm:pt>
    <dgm:pt modelId="{5815EBAB-300D-42A0-9E8F-20DFA3665E5B}" type="sibTrans" cxnId="{00691390-90DA-42ED-B2B1-F0F49C1D7CDF}">
      <dgm:prSet/>
      <dgm:spPr/>
      <dgm:t>
        <a:bodyPr/>
        <a:lstStyle/>
        <a:p>
          <a:endParaRPr lang="es-CO"/>
        </a:p>
      </dgm:t>
    </dgm:pt>
    <dgm:pt modelId="{F0B632AB-7515-40C1-88FD-F3F6B9127D06}" type="pres">
      <dgm:prSet presAssocID="{3E003EF5-CCAC-4D15-96C4-614A932A0514}" presName="list" presStyleCnt="0">
        <dgm:presLayoutVars>
          <dgm:dir/>
          <dgm:animLvl val="lvl"/>
        </dgm:presLayoutVars>
      </dgm:prSet>
      <dgm:spPr/>
      <dgm:t>
        <a:bodyPr/>
        <a:lstStyle/>
        <a:p>
          <a:endParaRPr lang="es-CO"/>
        </a:p>
      </dgm:t>
    </dgm:pt>
    <dgm:pt modelId="{9F1A4446-62D0-4161-86AD-AC552AEFAFF9}" type="pres">
      <dgm:prSet presAssocID="{306FFA26-8CAF-4359-9558-04D4B753BC0B}" presName="posSpace" presStyleCnt="0"/>
      <dgm:spPr/>
    </dgm:pt>
    <dgm:pt modelId="{6F7FEE16-FA09-4A9F-8170-E031EAAE0FF2}" type="pres">
      <dgm:prSet presAssocID="{306FFA26-8CAF-4359-9558-04D4B753BC0B}" presName="vertFlow" presStyleCnt="0"/>
      <dgm:spPr/>
    </dgm:pt>
    <dgm:pt modelId="{BD7C81A5-F7DA-4BFF-8B89-2D26DD2C3ED1}" type="pres">
      <dgm:prSet presAssocID="{306FFA26-8CAF-4359-9558-04D4B753BC0B}" presName="topSpace" presStyleCnt="0"/>
      <dgm:spPr/>
    </dgm:pt>
    <dgm:pt modelId="{FB66C046-CFE9-4742-8A08-398C9E42C35C}" type="pres">
      <dgm:prSet presAssocID="{306FFA26-8CAF-4359-9558-04D4B753BC0B}" presName="firstComp" presStyleCnt="0"/>
      <dgm:spPr/>
    </dgm:pt>
    <dgm:pt modelId="{4EFB58A4-D438-4202-B0CF-77C64DBBF495}" type="pres">
      <dgm:prSet presAssocID="{306FFA26-8CAF-4359-9558-04D4B753BC0B}" presName="firstChild" presStyleLbl="bgAccFollowNode1" presStyleIdx="0" presStyleCnt="6"/>
      <dgm:spPr/>
      <dgm:t>
        <a:bodyPr/>
        <a:lstStyle/>
        <a:p>
          <a:endParaRPr lang="es-CO"/>
        </a:p>
      </dgm:t>
    </dgm:pt>
    <dgm:pt modelId="{15405E5E-6D11-4EF1-A51E-DA80E79E5373}" type="pres">
      <dgm:prSet presAssocID="{306FFA26-8CAF-4359-9558-04D4B753BC0B}" presName="firstChildTx" presStyleLbl="bgAccFollowNode1" presStyleIdx="0" presStyleCnt="6">
        <dgm:presLayoutVars>
          <dgm:bulletEnabled val="1"/>
        </dgm:presLayoutVars>
      </dgm:prSet>
      <dgm:spPr/>
      <dgm:t>
        <a:bodyPr/>
        <a:lstStyle/>
        <a:p>
          <a:endParaRPr lang="es-CO"/>
        </a:p>
      </dgm:t>
    </dgm:pt>
    <dgm:pt modelId="{2E9948F1-D80B-46E6-9E51-28355F2C6D8A}" type="pres">
      <dgm:prSet presAssocID="{5B768244-F41D-41D9-AAB7-EFDD38C33A0A}" presName="comp" presStyleCnt="0"/>
      <dgm:spPr/>
    </dgm:pt>
    <dgm:pt modelId="{7AB02557-07D7-4C8F-B768-09C4E1C6D0F1}" type="pres">
      <dgm:prSet presAssocID="{5B768244-F41D-41D9-AAB7-EFDD38C33A0A}" presName="child" presStyleLbl="bgAccFollowNode1" presStyleIdx="1" presStyleCnt="6"/>
      <dgm:spPr/>
      <dgm:t>
        <a:bodyPr/>
        <a:lstStyle/>
        <a:p>
          <a:endParaRPr lang="es-CO"/>
        </a:p>
      </dgm:t>
    </dgm:pt>
    <dgm:pt modelId="{5F83881B-5D62-4A6E-88AD-D921AB3E4FBE}" type="pres">
      <dgm:prSet presAssocID="{5B768244-F41D-41D9-AAB7-EFDD38C33A0A}" presName="childTx" presStyleLbl="bgAccFollowNode1" presStyleIdx="1" presStyleCnt="6">
        <dgm:presLayoutVars>
          <dgm:bulletEnabled val="1"/>
        </dgm:presLayoutVars>
      </dgm:prSet>
      <dgm:spPr/>
      <dgm:t>
        <a:bodyPr/>
        <a:lstStyle/>
        <a:p>
          <a:endParaRPr lang="es-CO"/>
        </a:p>
      </dgm:t>
    </dgm:pt>
    <dgm:pt modelId="{38B263BB-0F04-455B-9B37-91E03E632EAB}" type="pres">
      <dgm:prSet presAssocID="{306FFA26-8CAF-4359-9558-04D4B753BC0B}" presName="negSpace" presStyleCnt="0"/>
      <dgm:spPr/>
    </dgm:pt>
    <dgm:pt modelId="{FC3A3ABA-5153-402E-BD4E-EEB79BB6C722}" type="pres">
      <dgm:prSet presAssocID="{306FFA26-8CAF-4359-9558-04D4B753BC0B}" presName="circle" presStyleLbl="node1" presStyleIdx="0" presStyleCnt="3"/>
      <dgm:spPr/>
      <dgm:t>
        <a:bodyPr/>
        <a:lstStyle/>
        <a:p>
          <a:endParaRPr lang="es-CO"/>
        </a:p>
      </dgm:t>
    </dgm:pt>
    <dgm:pt modelId="{31B10677-548D-49C0-8D15-F6A775C4689C}" type="pres">
      <dgm:prSet presAssocID="{A0B2822A-DD4A-4EE2-B84C-A32879342D9B}" presName="transSpace" presStyleCnt="0"/>
      <dgm:spPr/>
    </dgm:pt>
    <dgm:pt modelId="{53903BE6-8AF8-4584-BB28-39122FEF2384}" type="pres">
      <dgm:prSet presAssocID="{FB0F8BD4-56BE-49FD-B7C9-483E15C901FD}" presName="posSpace" presStyleCnt="0"/>
      <dgm:spPr/>
    </dgm:pt>
    <dgm:pt modelId="{3769D9FF-DDA0-4229-AEA0-2351FAF91F82}" type="pres">
      <dgm:prSet presAssocID="{FB0F8BD4-56BE-49FD-B7C9-483E15C901FD}" presName="vertFlow" presStyleCnt="0"/>
      <dgm:spPr/>
    </dgm:pt>
    <dgm:pt modelId="{25434A2F-9A35-4FE0-95F4-735EC7E6BE46}" type="pres">
      <dgm:prSet presAssocID="{FB0F8BD4-56BE-49FD-B7C9-483E15C901FD}" presName="topSpace" presStyleCnt="0"/>
      <dgm:spPr/>
    </dgm:pt>
    <dgm:pt modelId="{B5BAE01F-1FD0-4130-893E-241FBEAA670B}" type="pres">
      <dgm:prSet presAssocID="{FB0F8BD4-56BE-49FD-B7C9-483E15C901FD}" presName="firstComp" presStyleCnt="0"/>
      <dgm:spPr/>
    </dgm:pt>
    <dgm:pt modelId="{BE1BC21E-22B6-4358-B6F7-F800896F0861}" type="pres">
      <dgm:prSet presAssocID="{FB0F8BD4-56BE-49FD-B7C9-483E15C901FD}" presName="firstChild" presStyleLbl="bgAccFollowNode1" presStyleIdx="2" presStyleCnt="6"/>
      <dgm:spPr/>
      <dgm:t>
        <a:bodyPr/>
        <a:lstStyle/>
        <a:p>
          <a:endParaRPr lang="es-CO"/>
        </a:p>
      </dgm:t>
    </dgm:pt>
    <dgm:pt modelId="{75F5C407-2C56-44E3-AF68-1DB69AE10DA1}" type="pres">
      <dgm:prSet presAssocID="{FB0F8BD4-56BE-49FD-B7C9-483E15C901FD}" presName="firstChildTx" presStyleLbl="bgAccFollowNode1" presStyleIdx="2" presStyleCnt="6">
        <dgm:presLayoutVars>
          <dgm:bulletEnabled val="1"/>
        </dgm:presLayoutVars>
      </dgm:prSet>
      <dgm:spPr/>
      <dgm:t>
        <a:bodyPr/>
        <a:lstStyle/>
        <a:p>
          <a:endParaRPr lang="es-CO"/>
        </a:p>
      </dgm:t>
    </dgm:pt>
    <dgm:pt modelId="{304C22C4-27D6-453B-91EE-D0F3D5932822}" type="pres">
      <dgm:prSet presAssocID="{C2F06EC1-2563-4AC3-A25C-BFE26994AC36}" presName="comp" presStyleCnt="0"/>
      <dgm:spPr/>
    </dgm:pt>
    <dgm:pt modelId="{07445A50-1D90-4EBC-B790-31A59FC6E01E}" type="pres">
      <dgm:prSet presAssocID="{C2F06EC1-2563-4AC3-A25C-BFE26994AC36}" presName="child" presStyleLbl="bgAccFollowNode1" presStyleIdx="3" presStyleCnt="6"/>
      <dgm:spPr/>
      <dgm:t>
        <a:bodyPr/>
        <a:lstStyle/>
        <a:p>
          <a:endParaRPr lang="es-CO"/>
        </a:p>
      </dgm:t>
    </dgm:pt>
    <dgm:pt modelId="{4FA7B620-CA68-4270-95F7-B076E8E5F51A}" type="pres">
      <dgm:prSet presAssocID="{C2F06EC1-2563-4AC3-A25C-BFE26994AC36}" presName="childTx" presStyleLbl="bgAccFollowNode1" presStyleIdx="3" presStyleCnt="6">
        <dgm:presLayoutVars>
          <dgm:bulletEnabled val="1"/>
        </dgm:presLayoutVars>
      </dgm:prSet>
      <dgm:spPr/>
      <dgm:t>
        <a:bodyPr/>
        <a:lstStyle/>
        <a:p>
          <a:endParaRPr lang="es-CO"/>
        </a:p>
      </dgm:t>
    </dgm:pt>
    <dgm:pt modelId="{3A932EF1-9F66-4E0D-8F20-4C495509FBB2}" type="pres">
      <dgm:prSet presAssocID="{FB0F8BD4-56BE-49FD-B7C9-483E15C901FD}" presName="negSpace" presStyleCnt="0"/>
      <dgm:spPr/>
    </dgm:pt>
    <dgm:pt modelId="{2BA15B73-A48B-4A40-90AE-B0E4C6CC9427}" type="pres">
      <dgm:prSet presAssocID="{FB0F8BD4-56BE-49FD-B7C9-483E15C901FD}" presName="circle" presStyleLbl="node1" presStyleIdx="1" presStyleCnt="3"/>
      <dgm:spPr/>
      <dgm:t>
        <a:bodyPr/>
        <a:lstStyle/>
        <a:p>
          <a:endParaRPr lang="es-CO"/>
        </a:p>
      </dgm:t>
    </dgm:pt>
    <dgm:pt modelId="{5A41455B-F8DC-4825-9449-374EF4919F40}" type="pres">
      <dgm:prSet presAssocID="{C6151630-0086-4863-B3CD-84DDE5D46348}" presName="transSpace" presStyleCnt="0"/>
      <dgm:spPr/>
    </dgm:pt>
    <dgm:pt modelId="{E4FA945D-EA6A-4603-BE73-C5FFF8D90211}" type="pres">
      <dgm:prSet presAssocID="{AF41358A-F0F0-4B92-8E19-5D11161717C6}" presName="posSpace" presStyleCnt="0"/>
      <dgm:spPr/>
    </dgm:pt>
    <dgm:pt modelId="{6CE27E86-5798-4908-9CA5-3F59ABD3A7F9}" type="pres">
      <dgm:prSet presAssocID="{AF41358A-F0F0-4B92-8E19-5D11161717C6}" presName="vertFlow" presStyleCnt="0"/>
      <dgm:spPr/>
    </dgm:pt>
    <dgm:pt modelId="{337955C0-EF26-4010-B841-5465088CE207}" type="pres">
      <dgm:prSet presAssocID="{AF41358A-F0F0-4B92-8E19-5D11161717C6}" presName="topSpace" presStyleCnt="0"/>
      <dgm:spPr/>
    </dgm:pt>
    <dgm:pt modelId="{286A11B7-003A-43B9-8643-2C0495054186}" type="pres">
      <dgm:prSet presAssocID="{AF41358A-F0F0-4B92-8E19-5D11161717C6}" presName="firstComp" presStyleCnt="0"/>
      <dgm:spPr/>
    </dgm:pt>
    <dgm:pt modelId="{2FB50DCD-9649-4ABE-9456-1399E2C0989B}" type="pres">
      <dgm:prSet presAssocID="{AF41358A-F0F0-4B92-8E19-5D11161717C6}" presName="firstChild" presStyleLbl="bgAccFollowNode1" presStyleIdx="4" presStyleCnt="6"/>
      <dgm:spPr/>
      <dgm:t>
        <a:bodyPr/>
        <a:lstStyle/>
        <a:p>
          <a:endParaRPr lang="es-CO"/>
        </a:p>
      </dgm:t>
    </dgm:pt>
    <dgm:pt modelId="{16F416BB-1703-46C8-B03C-CFFE57DF5FCA}" type="pres">
      <dgm:prSet presAssocID="{AF41358A-F0F0-4B92-8E19-5D11161717C6}" presName="firstChildTx" presStyleLbl="bgAccFollowNode1" presStyleIdx="4" presStyleCnt="6">
        <dgm:presLayoutVars>
          <dgm:bulletEnabled val="1"/>
        </dgm:presLayoutVars>
      </dgm:prSet>
      <dgm:spPr/>
      <dgm:t>
        <a:bodyPr/>
        <a:lstStyle/>
        <a:p>
          <a:endParaRPr lang="es-CO"/>
        </a:p>
      </dgm:t>
    </dgm:pt>
    <dgm:pt modelId="{86FC0F04-4CFD-456A-903F-A8D26287E421}" type="pres">
      <dgm:prSet presAssocID="{FF473D18-068F-438B-963E-3A480FDA5CF2}" presName="comp" presStyleCnt="0"/>
      <dgm:spPr/>
    </dgm:pt>
    <dgm:pt modelId="{709BCD5B-9FB9-4FDA-93B2-53D3EB9DE023}" type="pres">
      <dgm:prSet presAssocID="{FF473D18-068F-438B-963E-3A480FDA5CF2}" presName="child" presStyleLbl="bgAccFollowNode1" presStyleIdx="5" presStyleCnt="6"/>
      <dgm:spPr/>
      <dgm:t>
        <a:bodyPr/>
        <a:lstStyle/>
        <a:p>
          <a:endParaRPr lang="es-CO"/>
        </a:p>
      </dgm:t>
    </dgm:pt>
    <dgm:pt modelId="{3405B767-0772-4153-9DE3-56980DBDA40C}" type="pres">
      <dgm:prSet presAssocID="{FF473D18-068F-438B-963E-3A480FDA5CF2}" presName="childTx" presStyleLbl="bgAccFollowNode1" presStyleIdx="5" presStyleCnt="6">
        <dgm:presLayoutVars>
          <dgm:bulletEnabled val="1"/>
        </dgm:presLayoutVars>
      </dgm:prSet>
      <dgm:spPr/>
      <dgm:t>
        <a:bodyPr/>
        <a:lstStyle/>
        <a:p>
          <a:endParaRPr lang="es-CO"/>
        </a:p>
      </dgm:t>
    </dgm:pt>
    <dgm:pt modelId="{D770B563-9FF6-480C-B20F-3F33C77BD1B4}" type="pres">
      <dgm:prSet presAssocID="{AF41358A-F0F0-4B92-8E19-5D11161717C6}" presName="negSpace" presStyleCnt="0"/>
      <dgm:spPr/>
    </dgm:pt>
    <dgm:pt modelId="{6E886A38-CD43-44FF-8FFD-E83F3E30EC53}" type="pres">
      <dgm:prSet presAssocID="{AF41358A-F0F0-4B92-8E19-5D11161717C6}" presName="circle" presStyleLbl="node1" presStyleIdx="2" presStyleCnt="3"/>
      <dgm:spPr/>
      <dgm:t>
        <a:bodyPr/>
        <a:lstStyle/>
        <a:p>
          <a:endParaRPr lang="es-CO"/>
        </a:p>
      </dgm:t>
    </dgm:pt>
  </dgm:ptLst>
  <dgm:cxnLst>
    <dgm:cxn modelId="{7D0338CD-1B16-4A12-AF5E-C07E55A7EA0B}" type="presOf" srcId="{3E003EF5-CCAC-4D15-96C4-614A932A0514}" destId="{F0B632AB-7515-40C1-88FD-F3F6B9127D06}" srcOrd="0" destOrd="0" presId="urn:microsoft.com/office/officeart/2005/8/layout/hList9"/>
    <dgm:cxn modelId="{BEE15BE7-21E5-4DDA-B1D4-EC971047B239}" type="presOf" srcId="{306FFA26-8CAF-4359-9558-04D4B753BC0B}" destId="{FC3A3ABA-5153-402E-BD4E-EEB79BB6C722}" srcOrd="0" destOrd="0" presId="urn:microsoft.com/office/officeart/2005/8/layout/hList9"/>
    <dgm:cxn modelId="{0DA3DF72-7B0A-4A07-B41A-B1B663CE6212}" type="presOf" srcId="{FF473D18-068F-438B-963E-3A480FDA5CF2}" destId="{709BCD5B-9FB9-4FDA-93B2-53D3EB9DE023}" srcOrd="0" destOrd="0" presId="urn:microsoft.com/office/officeart/2005/8/layout/hList9"/>
    <dgm:cxn modelId="{857B114C-9CA0-4BA2-ADF8-2BD2A8300134}" type="presOf" srcId="{FB0F8BD4-56BE-49FD-B7C9-483E15C901FD}" destId="{2BA15B73-A48B-4A40-90AE-B0E4C6CC9427}" srcOrd="0" destOrd="0" presId="urn:microsoft.com/office/officeart/2005/8/layout/hList9"/>
    <dgm:cxn modelId="{1B170EC0-10ED-4B94-9023-79FB02698B95}" type="presOf" srcId="{C2F06EC1-2563-4AC3-A25C-BFE26994AC36}" destId="{4FA7B620-CA68-4270-95F7-B076E8E5F51A}" srcOrd="1" destOrd="0" presId="urn:microsoft.com/office/officeart/2005/8/layout/hList9"/>
    <dgm:cxn modelId="{E52008D1-D270-4A7C-AE5E-4423D8916FE1}" srcId="{3E003EF5-CCAC-4D15-96C4-614A932A0514}" destId="{AF41358A-F0F0-4B92-8E19-5D11161717C6}" srcOrd="2" destOrd="0" parTransId="{D1A58183-A367-4C37-9E77-AFA6BB8FD003}" sibTransId="{04A12712-36B7-449C-B446-9417CC9AA9A3}"/>
    <dgm:cxn modelId="{08B74176-2BF3-4721-BBD5-43092E742055}" type="presOf" srcId="{2475C791-1EFF-455A-B842-D14A21D42697}" destId="{BE1BC21E-22B6-4358-B6F7-F800896F0861}" srcOrd="0" destOrd="0" presId="urn:microsoft.com/office/officeart/2005/8/layout/hList9"/>
    <dgm:cxn modelId="{5014DDA2-76D9-4EA2-AD27-5FE7A101A4EB}" srcId="{3E003EF5-CCAC-4D15-96C4-614A932A0514}" destId="{306FFA26-8CAF-4359-9558-04D4B753BC0B}" srcOrd="0" destOrd="0" parTransId="{905FF5CF-2026-43BA-938F-B109EC7C8609}" sibTransId="{A0B2822A-DD4A-4EE2-B84C-A32879342D9B}"/>
    <dgm:cxn modelId="{6D803844-9F7F-44C5-9A24-BB5ECE6DFB79}" type="presOf" srcId="{FF473D18-068F-438B-963E-3A480FDA5CF2}" destId="{3405B767-0772-4153-9DE3-56980DBDA40C}" srcOrd="1" destOrd="0" presId="urn:microsoft.com/office/officeart/2005/8/layout/hList9"/>
    <dgm:cxn modelId="{EC115CDE-BFCE-4C87-A8F0-C491E332DF69}" type="presOf" srcId="{037C61F2-666E-431F-9B49-1ACBBDF31602}" destId="{15405E5E-6D11-4EF1-A51E-DA80E79E5373}" srcOrd="1" destOrd="0" presId="urn:microsoft.com/office/officeart/2005/8/layout/hList9"/>
    <dgm:cxn modelId="{C2CBC314-9CA8-4703-A3AB-BEA309BDE19B}" type="presOf" srcId="{037C61F2-666E-431F-9B49-1ACBBDF31602}" destId="{4EFB58A4-D438-4202-B0CF-77C64DBBF495}" srcOrd="0" destOrd="0" presId="urn:microsoft.com/office/officeart/2005/8/layout/hList9"/>
    <dgm:cxn modelId="{932496E7-232A-48BA-B8EA-4788A3DB08C6}" type="presOf" srcId="{5B768244-F41D-41D9-AAB7-EFDD38C33A0A}" destId="{5F83881B-5D62-4A6E-88AD-D921AB3E4FBE}" srcOrd="1" destOrd="0" presId="urn:microsoft.com/office/officeart/2005/8/layout/hList9"/>
    <dgm:cxn modelId="{56B2CA72-115B-4906-935A-05352B51376B}" type="presOf" srcId="{AB6AD1B3-58D6-454A-9E8A-AFFDEAD7CED4}" destId="{2FB50DCD-9649-4ABE-9456-1399E2C0989B}" srcOrd="0" destOrd="0" presId="urn:microsoft.com/office/officeart/2005/8/layout/hList9"/>
    <dgm:cxn modelId="{8534EF98-E1B6-47B7-9933-4AA918F3226D}" type="presOf" srcId="{AB6AD1B3-58D6-454A-9E8A-AFFDEAD7CED4}" destId="{16F416BB-1703-46C8-B03C-CFFE57DF5FCA}" srcOrd="1" destOrd="0" presId="urn:microsoft.com/office/officeart/2005/8/layout/hList9"/>
    <dgm:cxn modelId="{EE64D35D-CF06-4642-AD87-F9E950BE1981}" srcId="{306FFA26-8CAF-4359-9558-04D4B753BC0B}" destId="{037C61F2-666E-431F-9B49-1ACBBDF31602}" srcOrd="0" destOrd="0" parTransId="{08B8D256-CD8E-49EB-9076-0FA4254C65DB}" sibTransId="{F11961C8-11A1-400B-BB6F-536B47F7857E}"/>
    <dgm:cxn modelId="{F71240F5-4FAA-49DC-A59C-831F89A05EC9}" srcId="{AF41358A-F0F0-4B92-8E19-5D11161717C6}" destId="{AB6AD1B3-58D6-454A-9E8A-AFFDEAD7CED4}" srcOrd="0" destOrd="0" parTransId="{F0B08C4B-CC1F-4EBD-B8F7-753D246AB72D}" sibTransId="{C31F5C14-DC7A-49E2-854C-49EF337D645D}"/>
    <dgm:cxn modelId="{AADCF674-D52E-42A9-947B-C70B7BBD2850}" type="presOf" srcId="{2475C791-1EFF-455A-B842-D14A21D42697}" destId="{75F5C407-2C56-44E3-AF68-1DB69AE10DA1}" srcOrd="1" destOrd="0" presId="urn:microsoft.com/office/officeart/2005/8/layout/hList9"/>
    <dgm:cxn modelId="{930A2F84-384D-47F0-AA8C-3988DEE8C0B9}" srcId="{FB0F8BD4-56BE-49FD-B7C9-483E15C901FD}" destId="{C2F06EC1-2563-4AC3-A25C-BFE26994AC36}" srcOrd="1" destOrd="0" parTransId="{4BACED97-9337-4A7C-B6E6-40CA4F76963B}" sibTransId="{F74FC6AE-64B9-4774-B939-A176F05B6D3F}"/>
    <dgm:cxn modelId="{81725670-35B2-4CF3-BCA7-7EF8BF978C69}" srcId="{3E003EF5-CCAC-4D15-96C4-614A932A0514}" destId="{FB0F8BD4-56BE-49FD-B7C9-483E15C901FD}" srcOrd="1" destOrd="0" parTransId="{3AFDE2A5-43D3-4A58-A585-7F7AB658763D}" sibTransId="{C6151630-0086-4863-B3CD-84DDE5D46348}"/>
    <dgm:cxn modelId="{E4E7AA87-F4BA-4A75-A981-34DC69B972BB}" type="presOf" srcId="{C2F06EC1-2563-4AC3-A25C-BFE26994AC36}" destId="{07445A50-1D90-4EBC-B790-31A59FC6E01E}" srcOrd="0" destOrd="0" presId="urn:microsoft.com/office/officeart/2005/8/layout/hList9"/>
    <dgm:cxn modelId="{B9D1B24F-5DBA-41B2-BF73-0A525CDF4398}" type="presOf" srcId="{5B768244-F41D-41D9-AAB7-EFDD38C33A0A}" destId="{7AB02557-07D7-4C8F-B768-09C4E1C6D0F1}" srcOrd="0" destOrd="0" presId="urn:microsoft.com/office/officeart/2005/8/layout/hList9"/>
    <dgm:cxn modelId="{01CC1AC1-B14F-4B14-96E9-506C5A182EAA}" srcId="{306FFA26-8CAF-4359-9558-04D4B753BC0B}" destId="{5B768244-F41D-41D9-AAB7-EFDD38C33A0A}" srcOrd="1" destOrd="0" parTransId="{0330E39C-CF04-4305-B863-E207033420C5}" sibTransId="{5E8D4C97-D438-442C-8FC9-BB2C00603893}"/>
    <dgm:cxn modelId="{F7687804-84D4-4295-BA9B-911535413950}" srcId="{FB0F8BD4-56BE-49FD-B7C9-483E15C901FD}" destId="{2475C791-1EFF-455A-B842-D14A21D42697}" srcOrd="0" destOrd="0" parTransId="{72069D4E-AA18-4B57-8C72-ACFBCB79BFB9}" sibTransId="{FF5573EE-F11D-4322-87F0-71C704A0B405}"/>
    <dgm:cxn modelId="{0B0F2C79-05FD-4115-986E-722B79827197}" type="presOf" srcId="{AF41358A-F0F0-4B92-8E19-5D11161717C6}" destId="{6E886A38-CD43-44FF-8FFD-E83F3E30EC53}" srcOrd="0" destOrd="0" presId="urn:microsoft.com/office/officeart/2005/8/layout/hList9"/>
    <dgm:cxn modelId="{00691390-90DA-42ED-B2B1-F0F49C1D7CDF}" srcId="{AF41358A-F0F0-4B92-8E19-5D11161717C6}" destId="{FF473D18-068F-438B-963E-3A480FDA5CF2}" srcOrd="1" destOrd="0" parTransId="{F986AB82-9B0D-4C45-B5A1-8934BD509F42}" sibTransId="{5815EBAB-300D-42A0-9E8F-20DFA3665E5B}"/>
    <dgm:cxn modelId="{077CA985-640A-4E57-90D4-5E7388BDFCD8}" type="presParOf" srcId="{F0B632AB-7515-40C1-88FD-F3F6B9127D06}" destId="{9F1A4446-62D0-4161-86AD-AC552AEFAFF9}" srcOrd="0" destOrd="0" presId="urn:microsoft.com/office/officeart/2005/8/layout/hList9"/>
    <dgm:cxn modelId="{AF87B0A4-2940-4788-870D-6756DEE2DB96}" type="presParOf" srcId="{F0B632AB-7515-40C1-88FD-F3F6B9127D06}" destId="{6F7FEE16-FA09-4A9F-8170-E031EAAE0FF2}" srcOrd="1" destOrd="0" presId="urn:microsoft.com/office/officeart/2005/8/layout/hList9"/>
    <dgm:cxn modelId="{468769EA-D4C5-43F6-AE0A-0872867B5963}" type="presParOf" srcId="{6F7FEE16-FA09-4A9F-8170-E031EAAE0FF2}" destId="{BD7C81A5-F7DA-4BFF-8B89-2D26DD2C3ED1}" srcOrd="0" destOrd="0" presId="urn:microsoft.com/office/officeart/2005/8/layout/hList9"/>
    <dgm:cxn modelId="{B8F9A6C8-B2C0-43AC-91EA-749BDD4D9161}" type="presParOf" srcId="{6F7FEE16-FA09-4A9F-8170-E031EAAE0FF2}" destId="{FB66C046-CFE9-4742-8A08-398C9E42C35C}" srcOrd="1" destOrd="0" presId="urn:microsoft.com/office/officeart/2005/8/layout/hList9"/>
    <dgm:cxn modelId="{3B00A8AE-B70C-4B0E-97E0-B9DB9302A902}" type="presParOf" srcId="{FB66C046-CFE9-4742-8A08-398C9E42C35C}" destId="{4EFB58A4-D438-4202-B0CF-77C64DBBF495}" srcOrd="0" destOrd="0" presId="urn:microsoft.com/office/officeart/2005/8/layout/hList9"/>
    <dgm:cxn modelId="{BEC6E1A9-3CCB-4214-9C34-6CF43F924DE5}" type="presParOf" srcId="{FB66C046-CFE9-4742-8A08-398C9E42C35C}" destId="{15405E5E-6D11-4EF1-A51E-DA80E79E5373}" srcOrd="1" destOrd="0" presId="urn:microsoft.com/office/officeart/2005/8/layout/hList9"/>
    <dgm:cxn modelId="{01AD8993-3324-42B6-B2CF-96FD18A29849}" type="presParOf" srcId="{6F7FEE16-FA09-4A9F-8170-E031EAAE0FF2}" destId="{2E9948F1-D80B-46E6-9E51-28355F2C6D8A}" srcOrd="2" destOrd="0" presId="urn:microsoft.com/office/officeart/2005/8/layout/hList9"/>
    <dgm:cxn modelId="{C82D2142-BC14-46C3-8B4C-410AF94B31E6}" type="presParOf" srcId="{2E9948F1-D80B-46E6-9E51-28355F2C6D8A}" destId="{7AB02557-07D7-4C8F-B768-09C4E1C6D0F1}" srcOrd="0" destOrd="0" presId="urn:microsoft.com/office/officeart/2005/8/layout/hList9"/>
    <dgm:cxn modelId="{74DA87B6-0835-4F6E-803A-BC42E940B046}" type="presParOf" srcId="{2E9948F1-D80B-46E6-9E51-28355F2C6D8A}" destId="{5F83881B-5D62-4A6E-88AD-D921AB3E4FBE}" srcOrd="1" destOrd="0" presId="urn:microsoft.com/office/officeart/2005/8/layout/hList9"/>
    <dgm:cxn modelId="{DD6C94A8-6999-4396-873D-52AD834960BA}" type="presParOf" srcId="{F0B632AB-7515-40C1-88FD-F3F6B9127D06}" destId="{38B263BB-0F04-455B-9B37-91E03E632EAB}" srcOrd="2" destOrd="0" presId="urn:microsoft.com/office/officeart/2005/8/layout/hList9"/>
    <dgm:cxn modelId="{7EF02575-AD95-4C79-A86B-78531ABD5EF4}" type="presParOf" srcId="{F0B632AB-7515-40C1-88FD-F3F6B9127D06}" destId="{FC3A3ABA-5153-402E-BD4E-EEB79BB6C722}" srcOrd="3" destOrd="0" presId="urn:microsoft.com/office/officeart/2005/8/layout/hList9"/>
    <dgm:cxn modelId="{F79FF440-A654-4BC0-928A-8CC255320BB8}" type="presParOf" srcId="{F0B632AB-7515-40C1-88FD-F3F6B9127D06}" destId="{31B10677-548D-49C0-8D15-F6A775C4689C}" srcOrd="4" destOrd="0" presId="urn:microsoft.com/office/officeart/2005/8/layout/hList9"/>
    <dgm:cxn modelId="{E59A7662-81B6-46D8-A922-06E2795077E4}" type="presParOf" srcId="{F0B632AB-7515-40C1-88FD-F3F6B9127D06}" destId="{53903BE6-8AF8-4584-BB28-39122FEF2384}" srcOrd="5" destOrd="0" presId="urn:microsoft.com/office/officeart/2005/8/layout/hList9"/>
    <dgm:cxn modelId="{D2253871-C19F-454D-A52B-C7602DD74DA5}" type="presParOf" srcId="{F0B632AB-7515-40C1-88FD-F3F6B9127D06}" destId="{3769D9FF-DDA0-4229-AEA0-2351FAF91F82}" srcOrd="6" destOrd="0" presId="urn:microsoft.com/office/officeart/2005/8/layout/hList9"/>
    <dgm:cxn modelId="{239B61F2-B110-461B-B941-13CD31D1729B}" type="presParOf" srcId="{3769D9FF-DDA0-4229-AEA0-2351FAF91F82}" destId="{25434A2F-9A35-4FE0-95F4-735EC7E6BE46}" srcOrd="0" destOrd="0" presId="urn:microsoft.com/office/officeart/2005/8/layout/hList9"/>
    <dgm:cxn modelId="{70792594-9103-4F2E-8609-784222BDC123}" type="presParOf" srcId="{3769D9FF-DDA0-4229-AEA0-2351FAF91F82}" destId="{B5BAE01F-1FD0-4130-893E-241FBEAA670B}" srcOrd="1" destOrd="0" presId="urn:microsoft.com/office/officeart/2005/8/layout/hList9"/>
    <dgm:cxn modelId="{8336CFA5-EE36-404F-A0E1-B14311F100F7}" type="presParOf" srcId="{B5BAE01F-1FD0-4130-893E-241FBEAA670B}" destId="{BE1BC21E-22B6-4358-B6F7-F800896F0861}" srcOrd="0" destOrd="0" presId="urn:microsoft.com/office/officeart/2005/8/layout/hList9"/>
    <dgm:cxn modelId="{BFB4CA4F-F0EB-4612-8474-08308BCBB7DD}" type="presParOf" srcId="{B5BAE01F-1FD0-4130-893E-241FBEAA670B}" destId="{75F5C407-2C56-44E3-AF68-1DB69AE10DA1}" srcOrd="1" destOrd="0" presId="urn:microsoft.com/office/officeart/2005/8/layout/hList9"/>
    <dgm:cxn modelId="{521AF50E-D29B-4861-8FE2-1082422EC0B0}" type="presParOf" srcId="{3769D9FF-DDA0-4229-AEA0-2351FAF91F82}" destId="{304C22C4-27D6-453B-91EE-D0F3D5932822}" srcOrd="2" destOrd="0" presId="urn:microsoft.com/office/officeart/2005/8/layout/hList9"/>
    <dgm:cxn modelId="{3ADADA12-26B6-48FC-96B0-8D12DAAE3ADD}" type="presParOf" srcId="{304C22C4-27D6-453B-91EE-D0F3D5932822}" destId="{07445A50-1D90-4EBC-B790-31A59FC6E01E}" srcOrd="0" destOrd="0" presId="urn:microsoft.com/office/officeart/2005/8/layout/hList9"/>
    <dgm:cxn modelId="{9FCAB23C-E38A-45D5-9335-95BC003ACCFE}" type="presParOf" srcId="{304C22C4-27D6-453B-91EE-D0F3D5932822}" destId="{4FA7B620-CA68-4270-95F7-B076E8E5F51A}" srcOrd="1" destOrd="0" presId="urn:microsoft.com/office/officeart/2005/8/layout/hList9"/>
    <dgm:cxn modelId="{0E9297F5-F5AE-42FB-8E3B-E5F254F9E369}" type="presParOf" srcId="{F0B632AB-7515-40C1-88FD-F3F6B9127D06}" destId="{3A932EF1-9F66-4E0D-8F20-4C495509FBB2}" srcOrd="7" destOrd="0" presId="urn:microsoft.com/office/officeart/2005/8/layout/hList9"/>
    <dgm:cxn modelId="{B35E1D17-28F3-4343-9CB7-127E660EB3C4}" type="presParOf" srcId="{F0B632AB-7515-40C1-88FD-F3F6B9127D06}" destId="{2BA15B73-A48B-4A40-90AE-B0E4C6CC9427}" srcOrd="8" destOrd="0" presId="urn:microsoft.com/office/officeart/2005/8/layout/hList9"/>
    <dgm:cxn modelId="{843D7658-D473-4403-88CC-61672B02A00E}" type="presParOf" srcId="{F0B632AB-7515-40C1-88FD-F3F6B9127D06}" destId="{5A41455B-F8DC-4825-9449-374EF4919F40}" srcOrd="9" destOrd="0" presId="urn:microsoft.com/office/officeart/2005/8/layout/hList9"/>
    <dgm:cxn modelId="{31941558-E3BE-4DC4-9D89-9A5919397EE0}" type="presParOf" srcId="{F0B632AB-7515-40C1-88FD-F3F6B9127D06}" destId="{E4FA945D-EA6A-4603-BE73-C5FFF8D90211}" srcOrd="10" destOrd="0" presId="urn:microsoft.com/office/officeart/2005/8/layout/hList9"/>
    <dgm:cxn modelId="{9279FF9F-7DB3-4245-9C86-660E4FAB1B08}" type="presParOf" srcId="{F0B632AB-7515-40C1-88FD-F3F6B9127D06}" destId="{6CE27E86-5798-4908-9CA5-3F59ABD3A7F9}" srcOrd="11" destOrd="0" presId="urn:microsoft.com/office/officeart/2005/8/layout/hList9"/>
    <dgm:cxn modelId="{FE5FE823-23BD-4DC3-8102-52F6516DE28E}" type="presParOf" srcId="{6CE27E86-5798-4908-9CA5-3F59ABD3A7F9}" destId="{337955C0-EF26-4010-B841-5465088CE207}" srcOrd="0" destOrd="0" presId="urn:microsoft.com/office/officeart/2005/8/layout/hList9"/>
    <dgm:cxn modelId="{4F50162D-E1B1-4DFB-9C69-EBB58630083C}" type="presParOf" srcId="{6CE27E86-5798-4908-9CA5-3F59ABD3A7F9}" destId="{286A11B7-003A-43B9-8643-2C0495054186}" srcOrd="1" destOrd="0" presId="urn:microsoft.com/office/officeart/2005/8/layout/hList9"/>
    <dgm:cxn modelId="{1236B997-3916-420B-B2D2-F047E3AAB480}" type="presParOf" srcId="{286A11B7-003A-43B9-8643-2C0495054186}" destId="{2FB50DCD-9649-4ABE-9456-1399E2C0989B}" srcOrd="0" destOrd="0" presId="urn:microsoft.com/office/officeart/2005/8/layout/hList9"/>
    <dgm:cxn modelId="{DB915934-3FD5-450C-A788-29DDFE402DEC}" type="presParOf" srcId="{286A11B7-003A-43B9-8643-2C0495054186}" destId="{16F416BB-1703-46C8-B03C-CFFE57DF5FCA}" srcOrd="1" destOrd="0" presId="urn:microsoft.com/office/officeart/2005/8/layout/hList9"/>
    <dgm:cxn modelId="{AA9DEC44-9D01-4158-8DF1-FA45469AC7ED}" type="presParOf" srcId="{6CE27E86-5798-4908-9CA5-3F59ABD3A7F9}" destId="{86FC0F04-4CFD-456A-903F-A8D26287E421}" srcOrd="2" destOrd="0" presId="urn:microsoft.com/office/officeart/2005/8/layout/hList9"/>
    <dgm:cxn modelId="{0041A3F6-C6DC-4B70-B28A-1E4690A12461}" type="presParOf" srcId="{86FC0F04-4CFD-456A-903F-A8D26287E421}" destId="{709BCD5B-9FB9-4FDA-93B2-53D3EB9DE023}" srcOrd="0" destOrd="0" presId="urn:microsoft.com/office/officeart/2005/8/layout/hList9"/>
    <dgm:cxn modelId="{436A911F-55C6-4A1F-9863-76E22E4F5BF7}" type="presParOf" srcId="{86FC0F04-4CFD-456A-903F-A8D26287E421}" destId="{3405B767-0772-4153-9DE3-56980DBDA40C}" srcOrd="1" destOrd="0" presId="urn:microsoft.com/office/officeart/2005/8/layout/hList9"/>
    <dgm:cxn modelId="{B3BF12AB-7869-43F4-B19C-54523257B5FD}" type="presParOf" srcId="{F0B632AB-7515-40C1-88FD-F3F6B9127D06}" destId="{D770B563-9FF6-480C-B20F-3F33C77BD1B4}" srcOrd="12" destOrd="0" presId="urn:microsoft.com/office/officeart/2005/8/layout/hList9"/>
    <dgm:cxn modelId="{E4C06D4C-6883-4C5A-AE98-005C9B958673}" type="presParOf" srcId="{F0B632AB-7515-40C1-88FD-F3F6B9127D06}" destId="{6E886A38-CD43-44FF-8FFD-E83F3E30EC53}" srcOrd="1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E75DC28-3972-4943-B61B-EECF17B9C071}" type="doc">
      <dgm:prSet loTypeId="urn:microsoft.com/office/officeart/2005/8/layout/lProcess3" loCatId="process" qsTypeId="urn:microsoft.com/office/officeart/2005/8/quickstyle/simple3" qsCatId="simple" csTypeId="urn:microsoft.com/office/officeart/2005/8/colors/accent1_2" csCatId="accent1" phldr="1"/>
      <dgm:spPr/>
      <dgm:t>
        <a:bodyPr/>
        <a:lstStyle/>
        <a:p>
          <a:endParaRPr lang="es-CO"/>
        </a:p>
      </dgm:t>
    </dgm:pt>
    <dgm:pt modelId="{8254E5A7-9600-4149-A5A0-DC65801DE995}">
      <dgm:prSet phldrT="[Texto]" custT="1"/>
      <dgm:spPr/>
      <dgm:t>
        <a:bodyPr/>
        <a:lstStyle/>
        <a:p>
          <a:r>
            <a:rPr lang="es-CO" sz="2400" dirty="0" smtClean="0"/>
            <a:t>Grupo 1</a:t>
          </a:r>
          <a:endParaRPr lang="es-CO" sz="2400" dirty="0"/>
        </a:p>
      </dgm:t>
    </dgm:pt>
    <dgm:pt modelId="{19D5EDA1-EC27-4DDD-9A31-2EE0F3D24A58}" type="parTrans" cxnId="{F6BBBF28-7D35-4621-82F6-7C3454F7A870}">
      <dgm:prSet/>
      <dgm:spPr/>
      <dgm:t>
        <a:bodyPr/>
        <a:lstStyle/>
        <a:p>
          <a:endParaRPr lang="es-CO" sz="1800"/>
        </a:p>
      </dgm:t>
    </dgm:pt>
    <dgm:pt modelId="{4B882C59-BA4C-46A0-B0CE-04880D480401}" type="sibTrans" cxnId="{F6BBBF28-7D35-4621-82F6-7C3454F7A870}">
      <dgm:prSet/>
      <dgm:spPr/>
      <dgm:t>
        <a:bodyPr/>
        <a:lstStyle/>
        <a:p>
          <a:endParaRPr lang="es-CO" sz="1800"/>
        </a:p>
      </dgm:t>
    </dgm:pt>
    <dgm:pt modelId="{E26BAFFB-B5D5-474A-A61B-8B6BEC7ED979}">
      <dgm:prSet phldrT="[Texto]" custT="1"/>
      <dgm:spPr/>
      <dgm:t>
        <a:bodyPr/>
        <a:lstStyle/>
        <a:p>
          <a:r>
            <a:rPr lang="es-CO" sz="1800" dirty="0" smtClean="0"/>
            <a:t>NIIF Full</a:t>
          </a:r>
          <a:endParaRPr lang="es-CO" sz="1800" dirty="0"/>
        </a:p>
      </dgm:t>
    </dgm:pt>
    <dgm:pt modelId="{D659B98D-E655-4C86-A2B2-8E4B0DD4016B}" type="parTrans" cxnId="{3FB8BFAB-E5E4-4FDC-B71E-10FEF888EBA0}">
      <dgm:prSet/>
      <dgm:spPr/>
      <dgm:t>
        <a:bodyPr/>
        <a:lstStyle/>
        <a:p>
          <a:endParaRPr lang="es-CO" sz="1800"/>
        </a:p>
      </dgm:t>
    </dgm:pt>
    <dgm:pt modelId="{9DD36B51-16BD-4B30-84A5-EA91C7374036}" type="sibTrans" cxnId="{3FB8BFAB-E5E4-4FDC-B71E-10FEF888EBA0}">
      <dgm:prSet/>
      <dgm:spPr/>
      <dgm:t>
        <a:bodyPr/>
        <a:lstStyle/>
        <a:p>
          <a:endParaRPr lang="es-CO" sz="1800"/>
        </a:p>
      </dgm:t>
    </dgm:pt>
    <dgm:pt modelId="{77BB874D-B2C9-472A-BE5D-490DDEFC41C6}">
      <dgm:prSet phldrT="[Texto]" custT="1"/>
      <dgm:spPr/>
      <dgm:t>
        <a:bodyPr/>
        <a:lstStyle/>
        <a:p>
          <a:r>
            <a:rPr lang="es-CO" sz="2400" dirty="0" smtClean="0"/>
            <a:t>Grupo 2</a:t>
          </a:r>
          <a:endParaRPr lang="es-CO" sz="2400" dirty="0"/>
        </a:p>
      </dgm:t>
    </dgm:pt>
    <dgm:pt modelId="{8F38F33A-F361-49CC-9486-A12B0AE58038}" type="parTrans" cxnId="{836EB7A1-812B-4A83-A0C2-685E217F1DCE}">
      <dgm:prSet/>
      <dgm:spPr/>
      <dgm:t>
        <a:bodyPr/>
        <a:lstStyle/>
        <a:p>
          <a:endParaRPr lang="es-CO" sz="1800"/>
        </a:p>
      </dgm:t>
    </dgm:pt>
    <dgm:pt modelId="{10E67B2B-0E6F-4340-ACF8-CC680DB4541C}" type="sibTrans" cxnId="{836EB7A1-812B-4A83-A0C2-685E217F1DCE}">
      <dgm:prSet/>
      <dgm:spPr/>
      <dgm:t>
        <a:bodyPr/>
        <a:lstStyle/>
        <a:p>
          <a:endParaRPr lang="es-CO" sz="1800"/>
        </a:p>
      </dgm:t>
    </dgm:pt>
    <dgm:pt modelId="{A2A90F20-FBCD-47C7-9A39-2C8330DAF2E1}">
      <dgm:prSet phldrT="[Texto]" custT="1"/>
      <dgm:spPr/>
      <dgm:t>
        <a:bodyPr anchor="ctr"/>
        <a:lstStyle/>
        <a:p>
          <a:pPr algn="ctr"/>
          <a:r>
            <a:rPr lang="es-CO" sz="1800" dirty="0" smtClean="0"/>
            <a:t>NIIF para Pymes</a:t>
          </a:r>
          <a:endParaRPr lang="es-CO" sz="1800" dirty="0"/>
        </a:p>
      </dgm:t>
    </dgm:pt>
    <dgm:pt modelId="{EA41CFBD-CCDA-4F34-8DD8-FA4C83FFEA21}" type="parTrans" cxnId="{7005B1C2-DB71-4E05-9701-78CF1841594A}">
      <dgm:prSet/>
      <dgm:spPr/>
      <dgm:t>
        <a:bodyPr/>
        <a:lstStyle/>
        <a:p>
          <a:endParaRPr lang="es-CO" sz="1800"/>
        </a:p>
      </dgm:t>
    </dgm:pt>
    <dgm:pt modelId="{FBD31DA8-69AD-48E0-9F77-37D16A2C0283}" type="sibTrans" cxnId="{7005B1C2-DB71-4E05-9701-78CF1841594A}">
      <dgm:prSet/>
      <dgm:spPr/>
      <dgm:t>
        <a:bodyPr/>
        <a:lstStyle/>
        <a:p>
          <a:endParaRPr lang="es-CO" sz="1800"/>
        </a:p>
      </dgm:t>
    </dgm:pt>
    <dgm:pt modelId="{6961473F-3472-4E1C-B188-8AC5619E44D7}">
      <dgm:prSet phldrT="[Texto]" custT="1"/>
      <dgm:spPr/>
      <dgm:t>
        <a:bodyPr/>
        <a:lstStyle/>
        <a:p>
          <a:r>
            <a:rPr lang="es-CO" sz="2400" dirty="0" smtClean="0"/>
            <a:t>Grupo 3</a:t>
          </a:r>
          <a:endParaRPr lang="es-CO" sz="2400" dirty="0"/>
        </a:p>
      </dgm:t>
    </dgm:pt>
    <dgm:pt modelId="{023EF234-0D86-4ED6-9A4E-ACDB1231884D}" type="parTrans" cxnId="{A187EF08-96F7-4C7F-BE9A-28E4D76A4CC4}">
      <dgm:prSet/>
      <dgm:spPr/>
      <dgm:t>
        <a:bodyPr/>
        <a:lstStyle/>
        <a:p>
          <a:endParaRPr lang="es-CO" sz="1800"/>
        </a:p>
      </dgm:t>
    </dgm:pt>
    <dgm:pt modelId="{F33AF142-15AD-4D97-88E9-368CB2990264}" type="sibTrans" cxnId="{A187EF08-96F7-4C7F-BE9A-28E4D76A4CC4}">
      <dgm:prSet/>
      <dgm:spPr/>
      <dgm:t>
        <a:bodyPr/>
        <a:lstStyle/>
        <a:p>
          <a:endParaRPr lang="es-CO" sz="1800"/>
        </a:p>
      </dgm:t>
    </dgm:pt>
    <dgm:pt modelId="{CF5CA535-72C5-4222-8070-B27EBF8C6F2D}">
      <dgm:prSet phldrT="[Texto]" custT="1"/>
      <dgm:spPr/>
      <dgm:t>
        <a:bodyPr/>
        <a:lstStyle/>
        <a:p>
          <a:r>
            <a:rPr lang="es-CO" sz="1800" dirty="0" smtClean="0"/>
            <a:t>Contabilidad simplificada</a:t>
          </a:r>
          <a:endParaRPr lang="es-CO" sz="1800" dirty="0"/>
        </a:p>
      </dgm:t>
    </dgm:pt>
    <dgm:pt modelId="{CED03681-2831-4380-96FE-6BE46EF6C8B4}" type="parTrans" cxnId="{4CCA7F43-60C5-4C51-BA52-1190126A1B9F}">
      <dgm:prSet/>
      <dgm:spPr/>
      <dgm:t>
        <a:bodyPr/>
        <a:lstStyle/>
        <a:p>
          <a:endParaRPr lang="es-CO" sz="1800"/>
        </a:p>
      </dgm:t>
    </dgm:pt>
    <dgm:pt modelId="{3A062B75-7CE1-452C-947A-F546E39DEC06}" type="sibTrans" cxnId="{4CCA7F43-60C5-4C51-BA52-1190126A1B9F}">
      <dgm:prSet/>
      <dgm:spPr/>
      <dgm:t>
        <a:bodyPr/>
        <a:lstStyle/>
        <a:p>
          <a:endParaRPr lang="es-CO" sz="1800"/>
        </a:p>
      </dgm:t>
    </dgm:pt>
    <dgm:pt modelId="{A7D4B042-3AA4-49C4-943C-F969FE68ACEB}" type="pres">
      <dgm:prSet presAssocID="{AE75DC28-3972-4943-B61B-EECF17B9C071}" presName="Name0" presStyleCnt="0">
        <dgm:presLayoutVars>
          <dgm:chPref val="3"/>
          <dgm:dir/>
          <dgm:animLvl val="lvl"/>
          <dgm:resizeHandles/>
        </dgm:presLayoutVars>
      </dgm:prSet>
      <dgm:spPr/>
      <dgm:t>
        <a:bodyPr/>
        <a:lstStyle/>
        <a:p>
          <a:endParaRPr lang="es-CO"/>
        </a:p>
      </dgm:t>
    </dgm:pt>
    <dgm:pt modelId="{821C5788-1C9E-47C3-9412-D2D154E0DE1D}" type="pres">
      <dgm:prSet presAssocID="{8254E5A7-9600-4149-A5A0-DC65801DE995}" presName="horFlow" presStyleCnt="0"/>
      <dgm:spPr/>
    </dgm:pt>
    <dgm:pt modelId="{C782C068-22CC-4374-AAAE-510C182BE934}" type="pres">
      <dgm:prSet presAssocID="{8254E5A7-9600-4149-A5A0-DC65801DE995}" presName="bigChev" presStyleLbl="node1" presStyleIdx="0" presStyleCnt="3" custScaleX="161022"/>
      <dgm:spPr/>
      <dgm:t>
        <a:bodyPr/>
        <a:lstStyle/>
        <a:p>
          <a:endParaRPr lang="es-CO"/>
        </a:p>
      </dgm:t>
    </dgm:pt>
    <dgm:pt modelId="{C698C022-8955-4EDA-B4B7-A28719D22F44}" type="pres">
      <dgm:prSet presAssocID="{D659B98D-E655-4C86-A2B2-8E4B0DD4016B}" presName="parTrans" presStyleCnt="0"/>
      <dgm:spPr/>
    </dgm:pt>
    <dgm:pt modelId="{A137ADEA-59E3-4FDE-AFDE-38FA12BEF36E}" type="pres">
      <dgm:prSet presAssocID="{E26BAFFB-B5D5-474A-A61B-8B6BEC7ED979}" presName="node" presStyleLbl="alignAccFollowNode1" presStyleIdx="0" presStyleCnt="3" custScaleX="172930">
        <dgm:presLayoutVars>
          <dgm:bulletEnabled val="1"/>
        </dgm:presLayoutVars>
      </dgm:prSet>
      <dgm:spPr/>
      <dgm:t>
        <a:bodyPr/>
        <a:lstStyle/>
        <a:p>
          <a:endParaRPr lang="es-CO"/>
        </a:p>
      </dgm:t>
    </dgm:pt>
    <dgm:pt modelId="{F5A50CD8-CF3D-48B5-B405-FC9C73708B10}" type="pres">
      <dgm:prSet presAssocID="{8254E5A7-9600-4149-A5A0-DC65801DE995}" presName="vSp" presStyleCnt="0"/>
      <dgm:spPr/>
    </dgm:pt>
    <dgm:pt modelId="{FE1B5348-02CA-4337-8DD9-E896B0D492E5}" type="pres">
      <dgm:prSet presAssocID="{77BB874D-B2C9-472A-BE5D-490DDEFC41C6}" presName="horFlow" presStyleCnt="0"/>
      <dgm:spPr/>
    </dgm:pt>
    <dgm:pt modelId="{BEB315A7-3DA3-498E-A4B1-5F9CBA7662A6}" type="pres">
      <dgm:prSet presAssocID="{77BB874D-B2C9-472A-BE5D-490DDEFC41C6}" presName="bigChev" presStyleLbl="node1" presStyleIdx="1" presStyleCnt="3" custScaleX="149157"/>
      <dgm:spPr/>
      <dgm:t>
        <a:bodyPr/>
        <a:lstStyle/>
        <a:p>
          <a:endParaRPr lang="es-CO"/>
        </a:p>
      </dgm:t>
    </dgm:pt>
    <dgm:pt modelId="{71559412-F6E5-4B44-A826-F4DA31C1BDE0}" type="pres">
      <dgm:prSet presAssocID="{EA41CFBD-CCDA-4F34-8DD8-FA4C83FFEA21}" presName="parTrans" presStyleCnt="0"/>
      <dgm:spPr/>
    </dgm:pt>
    <dgm:pt modelId="{C438F931-DDF0-47A0-B4F4-E6715F8954BA}" type="pres">
      <dgm:prSet presAssocID="{A2A90F20-FBCD-47C7-9A39-2C8330DAF2E1}" presName="node" presStyleLbl="alignAccFollowNode1" presStyleIdx="1" presStyleCnt="3" custScaleX="166211">
        <dgm:presLayoutVars>
          <dgm:bulletEnabled val="1"/>
        </dgm:presLayoutVars>
      </dgm:prSet>
      <dgm:spPr/>
      <dgm:t>
        <a:bodyPr/>
        <a:lstStyle/>
        <a:p>
          <a:endParaRPr lang="es-CO"/>
        </a:p>
      </dgm:t>
    </dgm:pt>
    <dgm:pt modelId="{BEF933CE-41E4-4732-8069-0FF8E56D75F1}" type="pres">
      <dgm:prSet presAssocID="{77BB874D-B2C9-472A-BE5D-490DDEFC41C6}" presName="vSp" presStyleCnt="0"/>
      <dgm:spPr/>
    </dgm:pt>
    <dgm:pt modelId="{4FB55126-6770-4CE4-8ACE-C75A3DE8ED09}" type="pres">
      <dgm:prSet presAssocID="{6961473F-3472-4E1C-B188-8AC5619E44D7}" presName="horFlow" presStyleCnt="0"/>
      <dgm:spPr/>
    </dgm:pt>
    <dgm:pt modelId="{985900C9-3619-4C80-B5D6-DBF5C9437291}" type="pres">
      <dgm:prSet presAssocID="{6961473F-3472-4E1C-B188-8AC5619E44D7}" presName="bigChev" presStyleLbl="node1" presStyleIdx="2" presStyleCnt="3" custScaleX="140682"/>
      <dgm:spPr/>
      <dgm:t>
        <a:bodyPr/>
        <a:lstStyle/>
        <a:p>
          <a:endParaRPr lang="es-CO"/>
        </a:p>
      </dgm:t>
    </dgm:pt>
    <dgm:pt modelId="{0C7CE3A4-A539-41F2-97DC-050467E1F080}" type="pres">
      <dgm:prSet presAssocID="{CED03681-2831-4380-96FE-6BE46EF6C8B4}" presName="parTrans" presStyleCnt="0"/>
      <dgm:spPr/>
    </dgm:pt>
    <dgm:pt modelId="{222C2F6B-3542-4171-B48B-F6ECAD7113A1}" type="pres">
      <dgm:prSet presAssocID="{CF5CA535-72C5-4222-8070-B27EBF8C6F2D}" presName="node" presStyleLbl="alignAccFollowNode1" presStyleIdx="2" presStyleCnt="3" custScaleX="211733">
        <dgm:presLayoutVars>
          <dgm:bulletEnabled val="1"/>
        </dgm:presLayoutVars>
      </dgm:prSet>
      <dgm:spPr/>
      <dgm:t>
        <a:bodyPr/>
        <a:lstStyle/>
        <a:p>
          <a:endParaRPr lang="es-CO"/>
        </a:p>
      </dgm:t>
    </dgm:pt>
  </dgm:ptLst>
  <dgm:cxnLst>
    <dgm:cxn modelId="{DA479930-BAEE-4FBC-BA16-3F1E0873DBD7}" type="presOf" srcId="{A2A90F20-FBCD-47C7-9A39-2C8330DAF2E1}" destId="{C438F931-DDF0-47A0-B4F4-E6715F8954BA}" srcOrd="0" destOrd="0" presId="urn:microsoft.com/office/officeart/2005/8/layout/lProcess3"/>
    <dgm:cxn modelId="{836EB7A1-812B-4A83-A0C2-685E217F1DCE}" srcId="{AE75DC28-3972-4943-B61B-EECF17B9C071}" destId="{77BB874D-B2C9-472A-BE5D-490DDEFC41C6}" srcOrd="1" destOrd="0" parTransId="{8F38F33A-F361-49CC-9486-A12B0AE58038}" sibTransId="{10E67B2B-0E6F-4340-ACF8-CC680DB4541C}"/>
    <dgm:cxn modelId="{10E2FFAA-B968-40A2-A1AF-72A6A83C3630}" type="presOf" srcId="{77BB874D-B2C9-472A-BE5D-490DDEFC41C6}" destId="{BEB315A7-3DA3-498E-A4B1-5F9CBA7662A6}" srcOrd="0" destOrd="0" presId="urn:microsoft.com/office/officeart/2005/8/layout/lProcess3"/>
    <dgm:cxn modelId="{509753FC-9150-4234-96DB-EAF877B99D2A}" type="presOf" srcId="{AE75DC28-3972-4943-B61B-EECF17B9C071}" destId="{A7D4B042-3AA4-49C4-943C-F969FE68ACEB}" srcOrd="0" destOrd="0" presId="urn:microsoft.com/office/officeart/2005/8/layout/lProcess3"/>
    <dgm:cxn modelId="{4CCA7F43-60C5-4C51-BA52-1190126A1B9F}" srcId="{6961473F-3472-4E1C-B188-8AC5619E44D7}" destId="{CF5CA535-72C5-4222-8070-B27EBF8C6F2D}" srcOrd="0" destOrd="0" parTransId="{CED03681-2831-4380-96FE-6BE46EF6C8B4}" sibTransId="{3A062B75-7CE1-452C-947A-F546E39DEC06}"/>
    <dgm:cxn modelId="{3FB8BFAB-E5E4-4FDC-B71E-10FEF888EBA0}" srcId="{8254E5A7-9600-4149-A5A0-DC65801DE995}" destId="{E26BAFFB-B5D5-474A-A61B-8B6BEC7ED979}" srcOrd="0" destOrd="0" parTransId="{D659B98D-E655-4C86-A2B2-8E4B0DD4016B}" sibTransId="{9DD36B51-16BD-4B30-84A5-EA91C7374036}"/>
    <dgm:cxn modelId="{5B523D46-0F96-496A-8410-9B430535A2C4}" type="presOf" srcId="{8254E5A7-9600-4149-A5A0-DC65801DE995}" destId="{C782C068-22CC-4374-AAAE-510C182BE934}" srcOrd="0" destOrd="0" presId="urn:microsoft.com/office/officeart/2005/8/layout/lProcess3"/>
    <dgm:cxn modelId="{1D09AE33-4A8C-4331-99A2-42DAD8DCA495}" type="presOf" srcId="{CF5CA535-72C5-4222-8070-B27EBF8C6F2D}" destId="{222C2F6B-3542-4171-B48B-F6ECAD7113A1}" srcOrd="0" destOrd="0" presId="urn:microsoft.com/office/officeart/2005/8/layout/lProcess3"/>
    <dgm:cxn modelId="{F6BBBF28-7D35-4621-82F6-7C3454F7A870}" srcId="{AE75DC28-3972-4943-B61B-EECF17B9C071}" destId="{8254E5A7-9600-4149-A5A0-DC65801DE995}" srcOrd="0" destOrd="0" parTransId="{19D5EDA1-EC27-4DDD-9A31-2EE0F3D24A58}" sibTransId="{4B882C59-BA4C-46A0-B0CE-04880D480401}"/>
    <dgm:cxn modelId="{A187EF08-96F7-4C7F-BE9A-28E4D76A4CC4}" srcId="{AE75DC28-3972-4943-B61B-EECF17B9C071}" destId="{6961473F-3472-4E1C-B188-8AC5619E44D7}" srcOrd="2" destOrd="0" parTransId="{023EF234-0D86-4ED6-9A4E-ACDB1231884D}" sibTransId="{F33AF142-15AD-4D97-88E9-368CB2990264}"/>
    <dgm:cxn modelId="{A8474852-1F35-4AE0-8FA4-9BABBCFC5750}" type="presOf" srcId="{E26BAFFB-B5D5-474A-A61B-8B6BEC7ED979}" destId="{A137ADEA-59E3-4FDE-AFDE-38FA12BEF36E}" srcOrd="0" destOrd="0" presId="urn:microsoft.com/office/officeart/2005/8/layout/lProcess3"/>
    <dgm:cxn modelId="{7005B1C2-DB71-4E05-9701-78CF1841594A}" srcId="{77BB874D-B2C9-472A-BE5D-490DDEFC41C6}" destId="{A2A90F20-FBCD-47C7-9A39-2C8330DAF2E1}" srcOrd="0" destOrd="0" parTransId="{EA41CFBD-CCDA-4F34-8DD8-FA4C83FFEA21}" sibTransId="{FBD31DA8-69AD-48E0-9F77-37D16A2C0283}"/>
    <dgm:cxn modelId="{6AA525DA-13D0-4718-A223-6FA5250D34A2}" type="presOf" srcId="{6961473F-3472-4E1C-B188-8AC5619E44D7}" destId="{985900C9-3619-4C80-B5D6-DBF5C9437291}" srcOrd="0" destOrd="0" presId="urn:microsoft.com/office/officeart/2005/8/layout/lProcess3"/>
    <dgm:cxn modelId="{A2DC0E95-3EFE-4B7C-A2E1-057F53C6EE19}" type="presParOf" srcId="{A7D4B042-3AA4-49C4-943C-F969FE68ACEB}" destId="{821C5788-1C9E-47C3-9412-D2D154E0DE1D}" srcOrd="0" destOrd="0" presId="urn:microsoft.com/office/officeart/2005/8/layout/lProcess3"/>
    <dgm:cxn modelId="{59AE7976-BA14-4C0F-817C-04D80FCE6334}" type="presParOf" srcId="{821C5788-1C9E-47C3-9412-D2D154E0DE1D}" destId="{C782C068-22CC-4374-AAAE-510C182BE934}" srcOrd="0" destOrd="0" presId="urn:microsoft.com/office/officeart/2005/8/layout/lProcess3"/>
    <dgm:cxn modelId="{B53364D1-D51F-4CB4-BFF0-7531A564C647}" type="presParOf" srcId="{821C5788-1C9E-47C3-9412-D2D154E0DE1D}" destId="{C698C022-8955-4EDA-B4B7-A28719D22F44}" srcOrd="1" destOrd="0" presId="urn:microsoft.com/office/officeart/2005/8/layout/lProcess3"/>
    <dgm:cxn modelId="{CB21AA36-A22B-4E7B-AAEA-6AB7E4423D93}" type="presParOf" srcId="{821C5788-1C9E-47C3-9412-D2D154E0DE1D}" destId="{A137ADEA-59E3-4FDE-AFDE-38FA12BEF36E}" srcOrd="2" destOrd="0" presId="urn:microsoft.com/office/officeart/2005/8/layout/lProcess3"/>
    <dgm:cxn modelId="{EEA96EC3-1ED8-453D-88D0-29C71B1025CC}" type="presParOf" srcId="{A7D4B042-3AA4-49C4-943C-F969FE68ACEB}" destId="{F5A50CD8-CF3D-48B5-B405-FC9C73708B10}" srcOrd="1" destOrd="0" presId="urn:microsoft.com/office/officeart/2005/8/layout/lProcess3"/>
    <dgm:cxn modelId="{A440BBDD-2689-4C83-842E-EC642D271AC6}" type="presParOf" srcId="{A7D4B042-3AA4-49C4-943C-F969FE68ACEB}" destId="{FE1B5348-02CA-4337-8DD9-E896B0D492E5}" srcOrd="2" destOrd="0" presId="urn:microsoft.com/office/officeart/2005/8/layout/lProcess3"/>
    <dgm:cxn modelId="{FEB132E6-EB49-47D1-AC84-0A8950313926}" type="presParOf" srcId="{FE1B5348-02CA-4337-8DD9-E896B0D492E5}" destId="{BEB315A7-3DA3-498E-A4B1-5F9CBA7662A6}" srcOrd="0" destOrd="0" presId="urn:microsoft.com/office/officeart/2005/8/layout/lProcess3"/>
    <dgm:cxn modelId="{C0A44CD8-A69F-4618-AC7B-06F927FB06F8}" type="presParOf" srcId="{FE1B5348-02CA-4337-8DD9-E896B0D492E5}" destId="{71559412-F6E5-4B44-A826-F4DA31C1BDE0}" srcOrd="1" destOrd="0" presId="urn:microsoft.com/office/officeart/2005/8/layout/lProcess3"/>
    <dgm:cxn modelId="{21E0CE49-12CB-4FBE-AFB9-E7D61C5C9639}" type="presParOf" srcId="{FE1B5348-02CA-4337-8DD9-E896B0D492E5}" destId="{C438F931-DDF0-47A0-B4F4-E6715F8954BA}" srcOrd="2" destOrd="0" presId="urn:microsoft.com/office/officeart/2005/8/layout/lProcess3"/>
    <dgm:cxn modelId="{2E654D62-25D9-4AE7-A3A7-217B6647871A}" type="presParOf" srcId="{A7D4B042-3AA4-49C4-943C-F969FE68ACEB}" destId="{BEF933CE-41E4-4732-8069-0FF8E56D75F1}" srcOrd="3" destOrd="0" presId="urn:microsoft.com/office/officeart/2005/8/layout/lProcess3"/>
    <dgm:cxn modelId="{C003DD4E-F465-469A-B488-8133847CB09B}" type="presParOf" srcId="{A7D4B042-3AA4-49C4-943C-F969FE68ACEB}" destId="{4FB55126-6770-4CE4-8ACE-C75A3DE8ED09}" srcOrd="4" destOrd="0" presId="urn:microsoft.com/office/officeart/2005/8/layout/lProcess3"/>
    <dgm:cxn modelId="{704814AF-B353-4876-B299-DE614D21F058}" type="presParOf" srcId="{4FB55126-6770-4CE4-8ACE-C75A3DE8ED09}" destId="{985900C9-3619-4C80-B5D6-DBF5C9437291}" srcOrd="0" destOrd="0" presId="urn:microsoft.com/office/officeart/2005/8/layout/lProcess3"/>
    <dgm:cxn modelId="{1425121D-2467-49B8-A917-97A5284EB1F5}" type="presParOf" srcId="{4FB55126-6770-4CE4-8ACE-C75A3DE8ED09}" destId="{0C7CE3A4-A539-41F2-97DC-050467E1F080}" srcOrd="1" destOrd="0" presId="urn:microsoft.com/office/officeart/2005/8/layout/lProcess3"/>
    <dgm:cxn modelId="{2971B832-1311-4738-8D30-F160EF7F11DD}" type="presParOf" srcId="{4FB55126-6770-4CE4-8ACE-C75A3DE8ED09}" destId="{222C2F6B-3542-4171-B48B-F6ECAD7113A1}" srcOrd="2"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370DE14-5217-46B1-B2DD-BE904CF0B1D1}" type="doc">
      <dgm:prSet loTypeId="urn:microsoft.com/office/officeart/2005/8/layout/hList3" loCatId="list" qsTypeId="urn:microsoft.com/office/officeart/2005/8/quickstyle/simple3" qsCatId="simple" csTypeId="urn:microsoft.com/office/officeart/2005/8/colors/accent1_2" csCatId="accent1" phldr="1"/>
      <dgm:spPr/>
      <dgm:t>
        <a:bodyPr/>
        <a:lstStyle/>
        <a:p>
          <a:endParaRPr lang="es-CO"/>
        </a:p>
      </dgm:t>
    </dgm:pt>
    <dgm:pt modelId="{12BF8617-F6F0-4C28-A3DA-3A80827A1281}">
      <dgm:prSet phldrT="[Texto]" custT="1"/>
      <dgm:spPr/>
      <dgm:t>
        <a:bodyPr/>
        <a:lstStyle/>
        <a:p>
          <a:r>
            <a:rPr lang="es-CO" sz="2000" dirty="0" smtClean="0"/>
            <a:t>ELEMENTOS DEL LEASING</a:t>
          </a:r>
          <a:endParaRPr lang="es-CO" sz="2000" dirty="0"/>
        </a:p>
      </dgm:t>
    </dgm:pt>
    <dgm:pt modelId="{51668248-9961-40DB-A6D8-1555F6FD03EA}" type="parTrans" cxnId="{B62E2EE0-0861-416E-A8D2-EE73DF62F594}">
      <dgm:prSet/>
      <dgm:spPr/>
      <dgm:t>
        <a:bodyPr/>
        <a:lstStyle/>
        <a:p>
          <a:endParaRPr lang="es-CO" sz="1600"/>
        </a:p>
      </dgm:t>
    </dgm:pt>
    <dgm:pt modelId="{39819E80-C876-494B-B2E6-A5BD25769461}" type="sibTrans" cxnId="{B62E2EE0-0861-416E-A8D2-EE73DF62F594}">
      <dgm:prSet/>
      <dgm:spPr/>
      <dgm:t>
        <a:bodyPr/>
        <a:lstStyle/>
        <a:p>
          <a:endParaRPr lang="es-CO" sz="1600"/>
        </a:p>
      </dgm:t>
    </dgm:pt>
    <dgm:pt modelId="{4B8A255D-0362-46F1-BD53-3392D25013BD}">
      <dgm:prSet phldrT="[Texto]" custT="1"/>
      <dgm:spPr/>
      <dgm:t>
        <a:bodyPr/>
        <a:lstStyle/>
        <a:p>
          <a:r>
            <a:rPr lang="es-CO" sz="2000" dirty="0" smtClean="0"/>
            <a:t>OBJETO</a:t>
          </a:r>
          <a:endParaRPr lang="es-CO" sz="2000" dirty="0"/>
        </a:p>
      </dgm:t>
    </dgm:pt>
    <dgm:pt modelId="{5FF3B886-A520-40B4-BA49-3684CD4D3F62}" type="parTrans" cxnId="{55FBA144-3A0F-41D3-A2F5-739A0FC71084}">
      <dgm:prSet/>
      <dgm:spPr/>
      <dgm:t>
        <a:bodyPr/>
        <a:lstStyle/>
        <a:p>
          <a:endParaRPr lang="es-CO" sz="1600"/>
        </a:p>
      </dgm:t>
    </dgm:pt>
    <dgm:pt modelId="{5F2E5E76-0D04-4933-8DF6-7C4545AF9FA2}" type="sibTrans" cxnId="{55FBA144-3A0F-41D3-A2F5-739A0FC71084}">
      <dgm:prSet/>
      <dgm:spPr/>
      <dgm:t>
        <a:bodyPr/>
        <a:lstStyle/>
        <a:p>
          <a:endParaRPr lang="es-CO" sz="1600"/>
        </a:p>
      </dgm:t>
    </dgm:pt>
    <dgm:pt modelId="{C8E5C2D5-72D7-4DEB-A58F-8C9686B597AA}">
      <dgm:prSet phldrT="[Texto]" custT="1"/>
      <dgm:spPr/>
      <dgm:t>
        <a:bodyPr/>
        <a:lstStyle/>
        <a:p>
          <a:r>
            <a:rPr lang="es-CO" sz="2000" b="0" dirty="0" smtClean="0"/>
            <a:t>BIEN</a:t>
          </a:r>
          <a:endParaRPr lang="es-CO" sz="2000" b="0" dirty="0"/>
        </a:p>
      </dgm:t>
    </dgm:pt>
    <dgm:pt modelId="{98650E99-63EB-4F95-B5D2-EAE09F70395F}" type="parTrans" cxnId="{057E0A24-66D7-4BAE-BD6A-352F164B0B7D}">
      <dgm:prSet/>
      <dgm:spPr/>
      <dgm:t>
        <a:bodyPr/>
        <a:lstStyle/>
        <a:p>
          <a:endParaRPr lang="es-CO" sz="1600"/>
        </a:p>
      </dgm:t>
    </dgm:pt>
    <dgm:pt modelId="{A9A5630A-C2B1-4B9A-B1DC-A5DBF0667B48}" type="sibTrans" cxnId="{057E0A24-66D7-4BAE-BD6A-352F164B0B7D}">
      <dgm:prSet/>
      <dgm:spPr/>
      <dgm:t>
        <a:bodyPr/>
        <a:lstStyle/>
        <a:p>
          <a:endParaRPr lang="es-CO" sz="1600"/>
        </a:p>
      </dgm:t>
    </dgm:pt>
    <dgm:pt modelId="{50D5F058-E3DB-44E8-B598-C15EE9E95998}">
      <dgm:prSet phldrT="[Texto]" custT="1"/>
      <dgm:spPr/>
      <dgm:t>
        <a:bodyPr/>
        <a:lstStyle/>
        <a:p>
          <a:r>
            <a:rPr lang="es-CO" sz="2000" dirty="0" smtClean="0"/>
            <a:t>PRECIO</a:t>
          </a:r>
          <a:endParaRPr lang="es-CO" sz="2000" dirty="0"/>
        </a:p>
      </dgm:t>
    </dgm:pt>
    <dgm:pt modelId="{63A4C53F-1CB9-41B5-9E3B-09AC2EFB0BF3}" type="parTrans" cxnId="{F6BC3210-81AF-494C-9DC3-2FD4A67C02A3}">
      <dgm:prSet/>
      <dgm:spPr/>
      <dgm:t>
        <a:bodyPr/>
        <a:lstStyle/>
        <a:p>
          <a:endParaRPr lang="es-CO" sz="1600"/>
        </a:p>
      </dgm:t>
    </dgm:pt>
    <dgm:pt modelId="{18E6D1E0-9783-4358-8153-7D3E0673F756}" type="sibTrans" cxnId="{F6BC3210-81AF-494C-9DC3-2FD4A67C02A3}">
      <dgm:prSet/>
      <dgm:spPr/>
      <dgm:t>
        <a:bodyPr/>
        <a:lstStyle/>
        <a:p>
          <a:endParaRPr lang="es-CO" sz="1600"/>
        </a:p>
      </dgm:t>
    </dgm:pt>
    <dgm:pt modelId="{F13099A2-708A-4784-9912-4522CF91F760}">
      <dgm:prSet phldrT="[Texto]" custT="1"/>
      <dgm:spPr/>
      <dgm:t>
        <a:bodyPr/>
        <a:lstStyle/>
        <a:p>
          <a:r>
            <a:rPr lang="es-CO" sz="2000" dirty="0" smtClean="0"/>
            <a:t>CAUSA</a:t>
          </a:r>
          <a:endParaRPr lang="es-CO" sz="2000" dirty="0"/>
        </a:p>
      </dgm:t>
    </dgm:pt>
    <dgm:pt modelId="{32C6A7AD-68B5-4617-8A2D-0086496A461D}" type="parTrans" cxnId="{8CCC60E4-3FE6-4BF5-9217-A48C12863035}">
      <dgm:prSet/>
      <dgm:spPr/>
      <dgm:t>
        <a:bodyPr/>
        <a:lstStyle/>
        <a:p>
          <a:endParaRPr lang="es-CO" sz="1600"/>
        </a:p>
      </dgm:t>
    </dgm:pt>
    <dgm:pt modelId="{87D11B70-D883-4DA6-9F5C-A223A08BE62E}" type="sibTrans" cxnId="{8CCC60E4-3FE6-4BF5-9217-A48C12863035}">
      <dgm:prSet/>
      <dgm:spPr/>
      <dgm:t>
        <a:bodyPr/>
        <a:lstStyle/>
        <a:p>
          <a:endParaRPr lang="es-CO" sz="1600"/>
        </a:p>
      </dgm:t>
    </dgm:pt>
    <dgm:pt modelId="{98AF38D8-EC37-4607-87FB-6754E592B59C}">
      <dgm:prSet phldrT="[Texto]" custT="1"/>
      <dgm:spPr/>
      <dgm:t>
        <a:bodyPr/>
        <a:lstStyle/>
        <a:p>
          <a:r>
            <a:rPr lang="es-CO" sz="2000" dirty="0" smtClean="0"/>
            <a:t>PLAZO</a:t>
          </a:r>
          <a:endParaRPr lang="es-CO" sz="2000" dirty="0"/>
        </a:p>
      </dgm:t>
    </dgm:pt>
    <dgm:pt modelId="{00EF5F01-FC90-4639-925A-AE4094FC7A33}" type="parTrans" cxnId="{B8400045-2D19-4519-99EE-BB1620774D64}">
      <dgm:prSet/>
      <dgm:spPr/>
      <dgm:t>
        <a:bodyPr/>
        <a:lstStyle/>
        <a:p>
          <a:endParaRPr lang="es-CO" sz="1600"/>
        </a:p>
      </dgm:t>
    </dgm:pt>
    <dgm:pt modelId="{9C3C0951-881C-4052-AA77-E24FCDDD8DC1}" type="sibTrans" cxnId="{B8400045-2D19-4519-99EE-BB1620774D64}">
      <dgm:prSet/>
      <dgm:spPr/>
      <dgm:t>
        <a:bodyPr/>
        <a:lstStyle/>
        <a:p>
          <a:endParaRPr lang="es-CO" sz="1600"/>
        </a:p>
      </dgm:t>
    </dgm:pt>
    <dgm:pt modelId="{079B97A3-14F4-4AD7-BE1F-EC809409594C}" type="pres">
      <dgm:prSet presAssocID="{3370DE14-5217-46B1-B2DD-BE904CF0B1D1}" presName="composite" presStyleCnt="0">
        <dgm:presLayoutVars>
          <dgm:chMax val="1"/>
          <dgm:dir/>
          <dgm:resizeHandles val="exact"/>
        </dgm:presLayoutVars>
      </dgm:prSet>
      <dgm:spPr/>
      <dgm:t>
        <a:bodyPr/>
        <a:lstStyle/>
        <a:p>
          <a:endParaRPr lang="es-CO"/>
        </a:p>
      </dgm:t>
    </dgm:pt>
    <dgm:pt modelId="{5617035A-1F4C-48CC-A811-5EF64C68CE51}" type="pres">
      <dgm:prSet presAssocID="{12BF8617-F6F0-4C28-A3DA-3A80827A1281}" presName="roof" presStyleLbl="dkBgShp" presStyleIdx="0" presStyleCnt="2" custLinFactY="-35921" custLinFactNeighborX="-12359" custLinFactNeighborY="-100000"/>
      <dgm:spPr/>
      <dgm:t>
        <a:bodyPr/>
        <a:lstStyle/>
        <a:p>
          <a:endParaRPr lang="es-CO"/>
        </a:p>
      </dgm:t>
    </dgm:pt>
    <dgm:pt modelId="{8AFCF387-5935-4828-AC37-711AC6457087}" type="pres">
      <dgm:prSet presAssocID="{12BF8617-F6F0-4C28-A3DA-3A80827A1281}" presName="pillars" presStyleCnt="0"/>
      <dgm:spPr/>
    </dgm:pt>
    <dgm:pt modelId="{ABC966D1-D474-4EAF-A2C5-B8B9DBD4C48F}" type="pres">
      <dgm:prSet presAssocID="{12BF8617-F6F0-4C28-A3DA-3A80827A1281}" presName="pillar1" presStyleLbl="node1" presStyleIdx="0" presStyleCnt="5">
        <dgm:presLayoutVars>
          <dgm:bulletEnabled val="1"/>
        </dgm:presLayoutVars>
      </dgm:prSet>
      <dgm:spPr/>
      <dgm:t>
        <a:bodyPr/>
        <a:lstStyle/>
        <a:p>
          <a:endParaRPr lang="es-CO"/>
        </a:p>
      </dgm:t>
    </dgm:pt>
    <dgm:pt modelId="{3F9050F7-4B23-46C7-BEAB-2ABBC1998FB3}" type="pres">
      <dgm:prSet presAssocID="{C8E5C2D5-72D7-4DEB-A58F-8C9686B597AA}" presName="pillarX" presStyleLbl="node1" presStyleIdx="1" presStyleCnt="5">
        <dgm:presLayoutVars>
          <dgm:bulletEnabled val="1"/>
        </dgm:presLayoutVars>
      </dgm:prSet>
      <dgm:spPr/>
      <dgm:t>
        <a:bodyPr/>
        <a:lstStyle/>
        <a:p>
          <a:endParaRPr lang="es-CO"/>
        </a:p>
      </dgm:t>
    </dgm:pt>
    <dgm:pt modelId="{DE331BB9-BDA3-4057-9BA3-54B995048DE4}" type="pres">
      <dgm:prSet presAssocID="{50D5F058-E3DB-44E8-B598-C15EE9E95998}" presName="pillarX" presStyleLbl="node1" presStyleIdx="2" presStyleCnt="5">
        <dgm:presLayoutVars>
          <dgm:bulletEnabled val="1"/>
        </dgm:presLayoutVars>
      </dgm:prSet>
      <dgm:spPr/>
      <dgm:t>
        <a:bodyPr/>
        <a:lstStyle/>
        <a:p>
          <a:endParaRPr lang="es-CO"/>
        </a:p>
      </dgm:t>
    </dgm:pt>
    <dgm:pt modelId="{E52B658F-BE0E-470D-A40C-A319AD4E74E4}" type="pres">
      <dgm:prSet presAssocID="{F13099A2-708A-4784-9912-4522CF91F760}" presName="pillarX" presStyleLbl="node1" presStyleIdx="3" presStyleCnt="5">
        <dgm:presLayoutVars>
          <dgm:bulletEnabled val="1"/>
        </dgm:presLayoutVars>
      </dgm:prSet>
      <dgm:spPr/>
      <dgm:t>
        <a:bodyPr/>
        <a:lstStyle/>
        <a:p>
          <a:endParaRPr lang="es-CO"/>
        </a:p>
      </dgm:t>
    </dgm:pt>
    <dgm:pt modelId="{0D3B2099-5027-4407-BF1B-15F4DCF5EF98}" type="pres">
      <dgm:prSet presAssocID="{98AF38D8-EC37-4607-87FB-6754E592B59C}" presName="pillarX" presStyleLbl="node1" presStyleIdx="4" presStyleCnt="5">
        <dgm:presLayoutVars>
          <dgm:bulletEnabled val="1"/>
        </dgm:presLayoutVars>
      </dgm:prSet>
      <dgm:spPr/>
      <dgm:t>
        <a:bodyPr/>
        <a:lstStyle/>
        <a:p>
          <a:endParaRPr lang="es-CO"/>
        </a:p>
      </dgm:t>
    </dgm:pt>
    <dgm:pt modelId="{EB8D151D-ABAF-483A-935E-907106E96C96}" type="pres">
      <dgm:prSet presAssocID="{12BF8617-F6F0-4C28-A3DA-3A80827A1281}" presName="base" presStyleLbl="dkBgShp" presStyleIdx="1" presStyleCnt="2"/>
      <dgm:spPr/>
    </dgm:pt>
  </dgm:ptLst>
  <dgm:cxnLst>
    <dgm:cxn modelId="{F4C4EF42-640C-4F05-80DE-00480D61991C}" type="presOf" srcId="{4B8A255D-0362-46F1-BD53-3392D25013BD}" destId="{ABC966D1-D474-4EAF-A2C5-B8B9DBD4C48F}" srcOrd="0" destOrd="0" presId="urn:microsoft.com/office/officeart/2005/8/layout/hList3"/>
    <dgm:cxn modelId="{8CCC60E4-3FE6-4BF5-9217-A48C12863035}" srcId="{12BF8617-F6F0-4C28-A3DA-3A80827A1281}" destId="{F13099A2-708A-4784-9912-4522CF91F760}" srcOrd="3" destOrd="0" parTransId="{32C6A7AD-68B5-4617-8A2D-0086496A461D}" sibTransId="{87D11B70-D883-4DA6-9F5C-A223A08BE62E}"/>
    <dgm:cxn modelId="{B8400045-2D19-4519-99EE-BB1620774D64}" srcId="{12BF8617-F6F0-4C28-A3DA-3A80827A1281}" destId="{98AF38D8-EC37-4607-87FB-6754E592B59C}" srcOrd="4" destOrd="0" parTransId="{00EF5F01-FC90-4639-925A-AE4094FC7A33}" sibTransId="{9C3C0951-881C-4052-AA77-E24FCDDD8DC1}"/>
    <dgm:cxn modelId="{B62E2EE0-0861-416E-A8D2-EE73DF62F594}" srcId="{3370DE14-5217-46B1-B2DD-BE904CF0B1D1}" destId="{12BF8617-F6F0-4C28-A3DA-3A80827A1281}" srcOrd="0" destOrd="0" parTransId="{51668248-9961-40DB-A6D8-1555F6FD03EA}" sibTransId="{39819E80-C876-494B-B2E6-A5BD25769461}"/>
    <dgm:cxn modelId="{55FBA144-3A0F-41D3-A2F5-739A0FC71084}" srcId="{12BF8617-F6F0-4C28-A3DA-3A80827A1281}" destId="{4B8A255D-0362-46F1-BD53-3392D25013BD}" srcOrd="0" destOrd="0" parTransId="{5FF3B886-A520-40B4-BA49-3684CD4D3F62}" sibTransId="{5F2E5E76-0D04-4933-8DF6-7C4545AF9FA2}"/>
    <dgm:cxn modelId="{F6BC3210-81AF-494C-9DC3-2FD4A67C02A3}" srcId="{12BF8617-F6F0-4C28-A3DA-3A80827A1281}" destId="{50D5F058-E3DB-44E8-B598-C15EE9E95998}" srcOrd="2" destOrd="0" parTransId="{63A4C53F-1CB9-41B5-9E3B-09AC2EFB0BF3}" sibTransId="{18E6D1E0-9783-4358-8153-7D3E0673F756}"/>
    <dgm:cxn modelId="{057E0A24-66D7-4BAE-BD6A-352F164B0B7D}" srcId="{12BF8617-F6F0-4C28-A3DA-3A80827A1281}" destId="{C8E5C2D5-72D7-4DEB-A58F-8C9686B597AA}" srcOrd="1" destOrd="0" parTransId="{98650E99-63EB-4F95-B5D2-EAE09F70395F}" sibTransId="{A9A5630A-C2B1-4B9A-B1DC-A5DBF0667B48}"/>
    <dgm:cxn modelId="{E827D89C-1C14-4C3E-ADBC-F15E8A1AEAFB}" type="presOf" srcId="{12BF8617-F6F0-4C28-A3DA-3A80827A1281}" destId="{5617035A-1F4C-48CC-A811-5EF64C68CE51}" srcOrd="0" destOrd="0" presId="urn:microsoft.com/office/officeart/2005/8/layout/hList3"/>
    <dgm:cxn modelId="{3A4B5A0F-E3C3-4B46-B658-B6BC86075BB4}" type="presOf" srcId="{98AF38D8-EC37-4607-87FB-6754E592B59C}" destId="{0D3B2099-5027-4407-BF1B-15F4DCF5EF98}" srcOrd="0" destOrd="0" presId="urn:microsoft.com/office/officeart/2005/8/layout/hList3"/>
    <dgm:cxn modelId="{2C3C509C-7F0D-4A4C-84F9-09FD1F7A86D1}" type="presOf" srcId="{3370DE14-5217-46B1-B2DD-BE904CF0B1D1}" destId="{079B97A3-14F4-4AD7-BE1F-EC809409594C}" srcOrd="0" destOrd="0" presId="urn:microsoft.com/office/officeart/2005/8/layout/hList3"/>
    <dgm:cxn modelId="{C7A64FFF-1677-429E-B63B-7ECEEB46D20E}" type="presOf" srcId="{F13099A2-708A-4784-9912-4522CF91F760}" destId="{E52B658F-BE0E-470D-A40C-A319AD4E74E4}" srcOrd="0" destOrd="0" presId="urn:microsoft.com/office/officeart/2005/8/layout/hList3"/>
    <dgm:cxn modelId="{77D87D98-6EC5-478C-B657-246CB066CD9A}" type="presOf" srcId="{C8E5C2D5-72D7-4DEB-A58F-8C9686B597AA}" destId="{3F9050F7-4B23-46C7-BEAB-2ABBC1998FB3}" srcOrd="0" destOrd="0" presId="urn:microsoft.com/office/officeart/2005/8/layout/hList3"/>
    <dgm:cxn modelId="{0706F663-8F58-4316-953A-E8AE7DE6FB26}" type="presOf" srcId="{50D5F058-E3DB-44E8-B598-C15EE9E95998}" destId="{DE331BB9-BDA3-4057-9BA3-54B995048DE4}" srcOrd="0" destOrd="0" presId="urn:microsoft.com/office/officeart/2005/8/layout/hList3"/>
    <dgm:cxn modelId="{8650D804-F03E-4DE6-8E27-A315ECA0B179}" type="presParOf" srcId="{079B97A3-14F4-4AD7-BE1F-EC809409594C}" destId="{5617035A-1F4C-48CC-A811-5EF64C68CE51}" srcOrd="0" destOrd="0" presId="urn:microsoft.com/office/officeart/2005/8/layout/hList3"/>
    <dgm:cxn modelId="{9F5AFA80-6A66-4451-B5F7-657939744B9F}" type="presParOf" srcId="{079B97A3-14F4-4AD7-BE1F-EC809409594C}" destId="{8AFCF387-5935-4828-AC37-711AC6457087}" srcOrd="1" destOrd="0" presId="urn:microsoft.com/office/officeart/2005/8/layout/hList3"/>
    <dgm:cxn modelId="{C8F7CCF0-1407-49F8-B9F9-998860A39E9C}" type="presParOf" srcId="{8AFCF387-5935-4828-AC37-711AC6457087}" destId="{ABC966D1-D474-4EAF-A2C5-B8B9DBD4C48F}" srcOrd="0" destOrd="0" presId="urn:microsoft.com/office/officeart/2005/8/layout/hList3"/>
    <dgm:cxn modelId="{289F510E-0BA2-43DF-A598-39F42764D24D}" type="presParOf" srcId="{8AFCF387-5935-4828-AC37-711AC6457087}" destId="{3F9050F7-4B23-46C7-BEAB-2ABBC1998FB3}" srcOrd="1" destOrd="0" presId="urn:microsoft.com/office/officeart/2005/8/layout/hList3"/>
    <dgm:cxn modelId="{4BFF7AB2-5C91-4DC5-9C03-25056FEC9D7E}" type="presParOf" srcId="{8AFCF387-5935-4828-AC37-711AC6457087}" destId="{DE331BB9-BDA3-4057-9BA3-54B995048DE4}" srcOrd="2" destOrd="0" presId="urn:microsoft.com/office/officeart/2005/8/layout/hList3"/>
    <dgm:cxn modelId="{3DDC5A61-EA22-470B-815B-A7D2FEDA7BC8}" type="presParOf" srcId="{8AFCF387-5935-4828-AC37-711AC6457087}" destId="{E52B658F-BE0E-470D-A40C-A319AD4E74E4}" srcOrd="3" destOrd="0" presId="urn:microsoft.com/office/officeart/2005/8/layout/hList3"/>
    <dgm:cxn modelId="{8DD8AF17-1A04-48BB-A263-9EB17D6D5C2B}" type="presParOf" srcId="{8AFCF387-5935-4828-AC37-711AC6457087}" destId="{0D3B2099-5027-4407-BF1B-15F4DCF5EF98}" srcOrd="4" destOrd="0" presId="urn:microsoft.com/office/officeart/2005/8/layout/hList3"/>
    <dgm:cxn modelId="{E872F312-CF38-47FC-8A20-8620AF3BAC2D}" type="presParOf" srcId="{079B97A3-14F4-4AD7-BE1F-EC809409594C}" destId="{EB8D151D-ABAF-483A-935E-907106E96C96}"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01B8A5D-4837-4582-A7B7-F9FA599140CD}"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es-CO"/>
        </a:p>
      </dgm:t>
    </dgm:pt>
    <dgm:pt modelId="{6B90833B-B7F1-4AEC-9862-AF521B8E865A}">
      <dgm:prSet phldrT="[Texto]" custT="1"/>
      <dgm:spPr/>
      <dgm:t>
        <a:bodyPr/>
        <a:lstStyle/>
        <a:p>
          <a:r>
            <a:rPr lang="es-CO" sz="2000" dirty="0" smtClean="0"/>
            <a:t>Nivel de endeudamiento</a:t>
          </a:r>
          <a:endParaRPr lang="es-CO" sz="2000" dirty="0"/>
        </a:p>
      </dgm:t>
    </dgm:pt>
    <dgm:pt modelId="{B05B6E92-B47C-4562-A213-1C4232D4EB7D}" type="parTrans" cxnId="{96A36600-20E6-4A10-B32D-8C47E95306F8}">
      <dgm:prSet/>
      <dgm:spPr/>
      <dgm:t>
        <a:bodyPr/>
        <a:lstStyle/>
        <a:p>
          <a:endParaRPr lang="es-CO" sz="1400"/>
        </a:p>
      </dgm:t>
    </dgm:pt>
    <dgm:pt modelId="{08725B2F-69AC-4EA6-A668-D6AE94263486}" type="sibTrans" cxnId="{96A36600-20E6-4A10-B32D-8C47E95306F8}">
      <dgm:prSet/>
      <dgm:spPr/>
      <dgm:t>
        <a:bodyPr/>
        <a:lstStyle/>
        <a:p>
          <a:endParaRPr lang="es-CO" sz="1400"/>
        </a:p>
      </dgm:t>
    </dgm:pt>
    <dgm:pt modelId="{86CF20C1-008C-415E-A80D-C5ABE74BC861}">
      <dgm:prSet phldrT="[Texto]" custT="1"/>
      <dgm:spPr/>
      <dgm:t>
        <a:bodyPr/>
        <a:lstStyle/>
        <a:p>
          <a:r>
            <a:rPr lang="es-CO" sz="1600" dirty="0" smtClean="0"/>
            <a:t>COLGAAP</a:t>
          </a:r>
          <a:endParaRPr lang="es-CO" sz="1600" dirty="0"/>
        </a:p>
      </dgm:t>
    </dgm:pt>
    <dgm:pt modelId="{2FB0F8EE-AB40-4706-93DE-4E11128635BA}" type="parTrans" cxnId="{61E3E76E-9478-4764-BF0C-92D583B6FCAA}">
      <dgm:prSet/>
      <dgm:spPr/>
      <dgm:t>
        <a:bodyPr/>
        <a:lstStyle/>
        <a:p>
          <a:endParaRPr lang="es-CO" sz="1400"/>
        </a:p>
      </dgm:t>
    </dgm:pt>
    <dgm:pt modelId="{4D04DFB8-3EEA-4D87-8972-05A45558F37D}" type="sibTrans" cxnId="{61E3E76E-9478-4764-BF0C-92D583B6FCAA}">
      <dgm:prSet/>
      <dgm:spPr/>
      <dgm:t>
        <a:bodyPr/>
        <a:lstStyle/>
        <a:p>
          <a:endParaRPr lang="es-CO" sz="1400"/>
        </a:p>
      </dgm:t>
    </dgm:pt>
    <dgm:pt modelId="{7988E90A-775C-449C-90A6-D9B02F05281D}">
      <dgm:prSet phldrT="[Texto]" custT="1"/>
      <dgm:spPr/>
      <dgm:t>
        <a:bodyPr/>
        <a:lstStyle/>
        <a:p>
          <a:r>
            <a:rPr lang="es-CO" sz="1600" dirty="0" smtClean="0"/>
            <a:t>66.18%</a:t>
          </a:r>
          <a:endParaRPr lang="es-CO" sz="1600" dirty="0"/>
        </a:p>
      </dgm:t>
    </dgm:pt>
    <dgm:pt modelId="{A211F989-4C9B-4ACD-9E95-A086D56043E7}" type="parTrans" cxnId="{CD27837D-D788-42F8-A678-34545CBA4E93}">
      <dgm:prSet/>
      <dgm:spPr/>
      <dgm:t>
        <a:bodyPr/>
        <a:lstStyle/>
        <a:p>
          <a:endParaRPr lang="es-CO" sz="1400"/>
        </a:p>
      </dgm:t>
    </dgm:pt>
    <dgm:pt modelId="{8E7A214B-D1C2-4610-8C6C-16E7B0D49245}" type="sibTrans" cxnId="{CD27837D-D788-42F8-A678-34545CBA4E93}">
      <dgm:prSet/>
      <dgm:spPr/>
      <dgm:t>
        <a:bodyPr/>
        <a:lstStyle/>
        <a:p>
          <a:endParaRPr lang="es-CO" sz="1400"/>
        </a:p>
      </dgm:t>
    </dgm:pt>
    <dgm:pt modelId="{B3898820-9FA5-4C47-A2C7-B1F3D62653E2}">
      <dgm:prSet phldrT="[Texto]" custT="1"/>
      <dgm:spPr/>
      <dgm:t>
        <a:bodyPr/>
        <a:lstStyle/>
        <a:p>
          <a:r>
            <a:rPr lang="es-CO" sz="1600" dirty="0" smtClean="0"/>
            <a:t>NIIF para PYMES</a:t>
          </a:r>
          <a:endParaRPr lang="es-CO" sz="1600" dirty="0"/>
        </a:p>
      </dgm:t>
    </dgm:pt>
    <dgm:pt modelId="{8FEF804A-2312-403C-8015-9E2AED74B933}" type="parTrans" cxnId="{9EBD4DDA-B587-47F9-9C25-E4A5A60606CA}">
      <dgm:prSet/>
      <dgm:spPr/>
      <dgm:t>
        <a:bodyPr/>
        <a:lstStyle/>
        <a:p>
          <a:endParaRPr lang="es-CO" sz="1400"/>
        </a:p>
      </dgm:t>
    </dgm:pt>
    <dgm:pt modelId="{A442C45D-6BB7-43C5-8A78-54D0CFA882F4}" type="sibTrans" cxnId="{9EBD4DDA-B587-47F9-9C25-E4A5A60606CA}">
      <dgm:prSet/>
      <dgm:spPr/>
      <dgm:t>
        <a:bodyPr/>
        <a:lstStyle/>
        <a:p>
          <a:endParaRPr lang="es-CO" sz="1400"/>
        </a:p>
      </dgm:t>
    </dgm:pt>
    <dgm:pt modelId="{CC85C9C3-166F-479D-A120-554213E3432B}">
      <dgm:prSet phldrT="[Texto]" custT="1"/>
      <dgm:spPr/>
      <dgm:t>
        <a:bodyPr/>
        <a:lstStyle/>
        <a:p>
          <a:r>
            <a:rPr lang="es-CO" sz="1600" dirty="0" smtClean="0"/>
            <a:t>70.56%</a:t>
          </a:r>
          <a:endParaRPr lang="es-CO" sz="1600" dirty="0"/>
        </a:p>
      </dgm:t>
    </dgm:pt>
    <dgm:pt modelId="{76B1F9F1-E361-4F88-98A6-CB0C72862369}" type="parTrans" cxnId="{D6563200-2948-4945-9103-34BAA9DA85EE}">
      <dgm:prSet/>
      <dgm:spPr/>
      <dgm:t>
        <a:bodyPr/>
        <a:lstStyle/>
        <a:p>
          <a:endParaRPr lang="es-CO" sz="1400"/>
        </a:p>
      </dgm:t>
    </dgm:pt>
    <dgm:pt modelId="{12175176-E5D6-4FE6-825B-74CC1688A485}" type="sibTrans" cxnId="{D6563200-2948-4945-9103-34BAA9DA85EE}">
      <dgm:prSet/>
      <dgm:spPr/>
      <dgm:t>
        <a:bodyPr/>
        <a:lstStyle/>
        <a:p>
          <a:endParaRPr lang="es-CO" sz="1400"/>
        </a:p>
      </dgm:t>
    </dgm:pt>
    <dgm:pt modelId="{5729DA76-3918-4090-AA0B-DD7CAD6390E9}" type="pres">
      <dgm:prSet presAssocID="{301B8A5D-4837-4582-A7B7-F9FA599140CD}" presName="Name0" presStyleCnt="0">
        <dgm:presLayoutVars>
          <dgm:chPref val="1"/>
          <dgm:dir/>
          <dgm:animOne val="branch"/>
          <dgm:animLvl val="lvl"/>
          <dgm:resizeHandles/>
        </dgm:presLayoutVars>
      </dgm:prSet>
      <dgm:spPr/>
      <dgm:t>
        <a:bodyPr/>
        <a:lstStyle/>
        <a:p>
          <a:endParaRPr lang="es-CO"/>
        </a:p>
      </dgm:t>
    </dgm:pt>
    <dgm:pt modelId="{8922AC5D-4B21-4227-942C-780911DC74F2}" type="pres">
      <dgm:prSet presAssocID="{6B90833B-B7F1-4AEC-9862-AF521B8E865A}" presName="vertOne" presStyleCnt="0"/>
      <dgm:spPr/>
    </dgm:pt>
    <dgm:pt modelId="{7DED7375-6220-4D2D-983A-7CB12FE54AA5}" type="pres">
      <dgm:prSet presAssocID="{6B90833B-B7F1-4AEC-9862-AF521B8E865A}" presName="txOne" presStyleLbl="node0" presStyleIdx="0" presStyleCnt="1">
        <dgm:presLayoutVars>
          <dgm:chPref val="3"/>
        </dgm:presLayoutVars>
      </dgm:prSet>
      <dgm:spPr/>
      <dgm:t>
        <a:bodyPr/>
        <a:lstStyle/>
        <a:p>
          <a:endParaRPr lang="es-CO"/>
        </a:p>
      </dgm:t>
    </dgm:pt>
    <dgm:pt modelId="{73B952C9-6B33-4BD8-947D-577D46F7A9BD}" type="pres">
      <dgm:prSet presAssocID="{6B90833B-B7F1-4AEC-9862-AF521B8E865A}" presName="parTransOne" presStyleCnt="0"/>
      <dgm:spPr/>
    </dgm:pt>
    <dgm:pt modelId="{2DAF3E05-6F15-4D69-8E27-67E0B02DBA13}" type="pres">
      <dgm:prSet presAssocID="{6B90833B-B7F1-4AEC-9862-AF521B8E865A}" presName="horzOne" presStyleCnt="0"/>
      <dgm:spPr/>
    </dgm:pt>
    <dgm:pt modelId="{DCA556EA-0A43-446B-BCDC-6C875E34E3E6}" type="pres">
      <dgm:prSet presAssocID="{86CF20C1-008C-415E-A80D-C5ABE74BC861}" presName="vertTwo" presStyleCnt="0"/>
      <dgm:spPr/>
    </dgm:pt>
    <dgm:pt modelId="{3B29F849-1CDF-42E8-8A35-C1E505870B1F}" type="pres">
      <dgm:prSet presAssocID="{86CF20C1-008C-415E-A80D-C5ABE74BC861}" presName="txTwo" presStyleLbl="node2" presStyleIdx="0" presStyleCnt="2">
        <dgm:presLayoutVars>
          <dgm:chPref val="3"/>
        </dgm:presLayoutVars>
      </dgm:prSet>
      <dgm:spPr/>
      <dgm:t>
        <a:bodyPr/>
        <a:lstStyle/>
        <a:p>
          <a:endParaRPr lang="es-CO"/>
        </a:p>
      </dgm:t>
    </dgm:pt>
    <dgm:pt modelId="{E301CCBE-67E7-4327-9F26-424AD7A1E553}" type="pres">
      <dgm:prSet presAssocID="{86CF20C1-008C-415E-A80D-C5ABE74BC861}" presName="parTransTwo" presStyleCnt="0"/>
      <dgm:spPr/>
    </dgm:pt>
    <dgm:pt modelId="{D3A3F46E-FFCD-4E75-97BC-A326793E9728}" type="pres">
      <dgm:prSet presAssocID="{86CF20C1-008C-415E-A80D-C5ABE74BC861}" presName="horzTwo" presStyleCnt="0"/>
      <dgm:spPr/>
    </dgm:pt>
    <dgm:pt modelId="{86EC09EB-24EA-4017-ACA7-DF0CCBAAEBEE}" type="pres">
      <dgm:prSet presAssocID="{7988E90A-775C-449C-90A6-D9B02F05281D}" presName="vertThree" presStyleCnt="0"/>
      <dgm:spPr/>
    </dgm:pt>
    <dgm:pt modelId="{F2CBAA35-19C6-4346-9C66-7DBE64B88514}" type="pres">
      <dgm:prSet presAssocID="{7988E90A-775C-449C-90A6-D9B02F05281D}" presName="txThree" presStyleLbl="node3" presStyleIdx="0" presStyleCnt="2">
        <dgm:presLayoutVars>
          <dgm:chPref val="3"/>
        </dgm:presLayoutVars>
      </dgm:prSet>
      <dgm:spPr/>
      <dgm:t>
        <a:bodyPr/>
        <a:lstStyle/>
        <a:p>
          <a:endParaRPr lang="es-CO"/>
        </a:p>
      </dgm:t>
    </dgm:pt>
    <dgm:pt modelId="{2AE89C16-8C6B-45B8-AF74-412BA6D9E8A9}" type="pres">
      <dgm:prSet presAssocID="{7988E90A-775C-449C-90A6-D9B02F05281D}" presName="horzThree" presStyleCnt="0"/>
      <dgm:spPr/>
    </dgm:pt>
    <dgm:pt modelId="{83DF8E5A-6B64-4667-82CB-E7F68A820371}" type="pres">
      <dgm:prSet presAssocID="{4D04DFB8-3EEA-4D87-8972-05A45558F37D}" presName="sibSpaceTwo" presStyleCnt="0"/>
      <dgm:spPr/>
    </dgm:pt>
    <dgm:pt modelId="{6C849CF7-E4E4-4264-8F23-22BCB34F53FC}" type="pres">
      <dgm:prSet presAssocID="{B3898820-9FA5-4C47-A2C7-B1F3D62653E2}" presName="vertTwo" presStyleCnt="0"/>
      <dgm:spPr/>
    </dgm:pt>
    <dgm:pt modelId="{30529DA8-B747-4E5D-B4EA-99804F55DE62}" type="pres">
      <dgm:prSet presAssocID="{B3898820-9FA5-4C47-A2C7-B1F3D62653E2}" presName="txTwo" presStyleLbl="node2" presStyleIdx="1" presStyleCnt="2">
        <dgm:presLayoutVars>
          <dgm:chPref val="3"/>
        </dgm:presLayoutVars>
      </dgm:prSet>
      <dgm:spPr/>
      <dgm:t>
        <a:bodyPr/>
        <a:lstStyle/>
        <a:p>
          <a:endParaRPr lang="es-CO"/>
        </a:p>
      </dgm:t>
    </dgm:pt>
    <dgm:pt modelId="{BAA35167-23C7-41EB-A599-10582EE0D039}" type="pres">
      <dgm:prSet presAssocID="{B3898820-9FA5-4C47-A2C7-B1F3D62653E2}" presName="parTransTwo" presStyleCnt="0"/>
      <dgm:spPr/>
    </dgm:pt>
    <dgm:pt modelId="{DA6782B1-BD1D-4E64-A191-E4F9B7155FD3}" type="pres">
      <dgm:prSet presAssocID="{B3898820-9FA5-4C47-A2C7-B1F3D62653E2}" presName="horzTwo" presStyleCnt="0"/>
      <dgm:spPr/>
    </dgm:pt>
    <dgm:pt modelId="{5B042D9A-FF79-4565-BABC-F09A6A074163}" type="pres">
      <dgm:prSet presAssocID="{CC85C9C3-166F-479D-A120-554213E3432B}" presName="vertThree" presStyleCnt="0"/>
      <dgm:spPr/>
    </dgm:pt>
    <dgm:pt modelId="{209E18EA-DAED-4A2D-BE52-464BB4D8DEA6}" type="pres">
      <dgm:prSet presAssocID="{CC85C9C3-166F-479D-A120-554213E3432B}" presName="txThree" presStyleLbl="node3" presStyleIdx="1" presStyleCnt="2">
        <dgm:presLayoutVars>
          <dgm:chPref val="3"/>
        </dgm:presLayoutVars>
      </dgm:prSet>
      <dgm:spPr/>
      <dgm:t>
        <a:bodyPr/>
        <a:lstStyle/>
        <a:p>
          <a:endParaRPr lang="es-CO"/>
        </a:p>
      </dgm:t>
    </dgm:pt>
    <dgm:pt modelId="{8A13CF7C-0504-4E2C-81EE-B50FCCE57BB2}" type="pres">
      <dgm:prSet presAssocID="{CC85C9C3-166F-479D-A120-554213E3432B}" presName="horzThree" presStyleCnt="0"/>
      <dgm:spPr/>
    </dgm:pt>
  </dgm:ptLst>
  <dgm:cxnLst>
    <dgm:cxn modelId="{D17262D0-E649-4579-AB9D-68B26EA70F62}" type="presOf" srcId="{B3898820-9FA5-4C47-A2C7-B1F3D62653E2}" destId="{30529DA8-B747-4E5D-B4EA-99804F55DE62}" srcOrd="0" destOrd="0" presId="urn:microsoft.com/office/officeart/2005/8/layout/hierarchy4"/>
    <dgm:cxn modelId="{18F5DD57-0F38-407A-A0C9-63C3DA147BC9}" type="presOf" srcId="{7988E90A-775C-449C-90A6-D9B02F05281D}" destId="{F2CBAA35-19C6-4346-9C66-7DBE64B88514}" srcOrd="0" destOrd="0" presId="urn:microsoft.com/office/officeart/2005/8/layout/hierarchy4"/>
    <dgm:cxn modelId="{CD27837D-D788-42F8-A678-34545CBA4E93}" srcId="{86CF20C1-008C-415E-A80D-C5ABE74BC861}" destId="{7988E90A-775C-449C-90A6-D9B02F05281D}" srcOrd="0" destOrd="0" parTransId="{A211F989-4C9B-4ACD-9E95-A086D56043E7}" sibTransId="{8E7A214B-D1C2-4610-8C6C-16E7B0D49245}"/>
    <dgm:cxn modelId="{6D841360-1E14-4E14-87C1-151099CB383F}" type="presOf" srcId="{301B8A5D-4837-4582-A7B7-F9FA599140CD}" destId="{5729DA76-3918-4090-AA0B-DD7CAD6390E9}" srcOrd="0" destOrd="0" presId="urn:microsoft.com/office/officeart/2005/8/layout/hierarchy4"/>
    <dgm:cxn modelId="{BB1F8921-4153-490B-B634-812A0DB4A80E}" type="presOf" srcId="{86CF20C1-008C-415E-A80D-C5ABE74BC861}" destId="{3B29F849-1CDF-42E8-8A35-C1E505870B1F}" srcOrd="0" destOrd="0" presId="urn:microsoft.com/office/officeart/2005/8/layout/hierarchy4"/>
    <dgm:cxn modelId="{96A36600-20E6-4A10-B32D-8C47E95306F8}" srcId="{301B8A5D-4837-4582-A7B7-F9FA599140CD}" destId="{6B90833B-B7F1-4AEC-9862-AF521B8E865A}" srcOrd="0" destOrd="0" parTransId="{B05B6E92-B47C-4562-A213-1C4232D4EB7D}" sibTransId="{08725B2F-69AC-4EA6-A668-D6AE94263486}"/>
    <dgm:cxn modelId="{9EBD4DDA-B587-47F9-9C25-E4A5A60606CA}" srcId="{6B90833B-B7F1-4AEC-9862-AF521B8E865A}" destId="{B3898820-9FA5-4C47-A2C7-B1F3D62653E2}" srcOrd="1" destOrd="0" parTransId="{8FEF804A-2312-403C-8015-9E2AED74B933}" sibTransId="{A442C45D-6BB7-43C5-8A78-54D0CFA882F4}"/>
    <dgm:cxn modelId="{F0458F1A-78D5-4145-8054-A52659DC9791}" type="presOf" srcId="{CC85C9C3-166F-479D-A120-554213E3432B}" destId="{209E18EA-DAED-4A2D-BE52-464BB4D8DEA6}" srcOrd="0" destOrd="0" presId="urn:microsoft.com/office/officeart/2005/8/layout/hierarchy4"/>
    <dgm:cxn modelId="{D6563200-2948-4945-9103-34BAA9DA85EE}" srcId="{B3898820-9FA5-4C47-A2C7-B1F3D62653E2}" destId="{CC85C9C3-166F-479D-A120-554213E3432B}" srcOrd="0" destOrd="0" parTransId="{76B1F9F1-E361-4F88-98A6-CB0C72862369}" sibTransId="{12175176-E5D6-4FE6-825B-74CC1688A485}"/>
    <dgm:cxn modelId="{61E3E76E-9478-4764-BF0C-92D583B6FCAA}" srcId="{6B90833B-B7F1-4AEC-9862-AF521B8E865A}" destId="{86CF20C1-008C-415E-A80D-C5ABE74BC861}" srcOrd="0" destOrd="0" parTransId="{2FB0F8EE-AB40-4706-93DE-4E11128635BA}" sibTransId="{4D04DFB8-3EEA-4D87-8972-05A45558F37D}"/>
    <dgm:cxn modelId="{62A03DDB-D3C8-44F2-9733-B9A188930B17}" type="presOf" srcId="{6B90833B-B7F1-4AEC-9862-AF521B8E865A}" destId="{7DED7375-6220-4D2D-983A-7CB12FE54AA5}" srcOrd="0" destOrd="0" presId="urn:microsoft.com/office/officeart/2005/8/layout/hierarchy4"/>
    <dgm:cxn modelId="{DBCE10EA-96F1-491C-9B8C-6B304E7DA61D}" type="presParOf" srcId="{5729DA76-3918-4090-AA0B-DD7CAD6390E9}" destId="{8922AC5D-4B21-4227-942C-780911DC74F2}" srcOrd="0" destOrd="0" presId="urn:microsoft.com/office/officeart/2005/8/layout/hierarchy4"/>
    <dgm:cxn modelId="{BA6AC974-0809-48B2-8BFD-D1FA8D44BBA7}" type="presParOf" srcId="{8922AC5D-4B21-4227-942C-780911DC74F2}" destId="{7DED7375-6220-4D2D-983A-7CB12FE54AA5}" srcOrd="0" destOrd="0" presId="urn:microsoft.com/office/officeart/2005/8/layout/hierarchy4"/>
    <dgm:cxn modelId="{C69BC456-FDBA-4907-B8F2-BF8C57164239}" type="presParOf" srcId="{8922AC5D-4B21-4227-942C-780911DC74F2}" destId="{73B952C9-6B33-4BD8-947D-577D46F7A9BD}" srcOrd="1" destOrd="0" presId="urn:microsoft.com/office/officeart/2005/8/layout/hierarchy4"/>
    <dgm:cxn modelId="{E004C2B0-1428-4AE4-B1E7-A22AF2709913}" type="presParOf" srcId="{8922AC5D-4B21-4227-942C-780911DC74F2}" destId="{2DAF3E05-6F15-4D69-8E27-67E0B02DBA13}" srcOrd="2" destOrd="0" presId="urn:microsoft.com/office/officeart/2005/8/layout/hierarchy4"/>
    <dgm:cxn modelId="{039FE608-A678-4881-B478-A615C2BC6C77}" type="presParOf" srcId="{2DAF3E05-6F15-4D69-8E27-67E0B02DBA13}" destId="{DCA556EA-0A43-446B-BCDC-6C875E34E3E6}" srcOrd="0" destOrd="0" presId="urn:microsoft.com/office/officeart/2005/8/layout/hierarchy4"/>
    <dgm:cxn modelId="{5245A5C1-F2FE-48AA-9BE5-BE7ACFE6A570}" type="presParOf" srcId="{DCA556EA-0A43-446B-BCDC-6C875E34E3E6}" destId="{3B29F849-1CDF-42E8-8A35-C1E505870B1F}" srcOrd="0" destOrd="0" presId="urn:microsoft.com/office/officeart/2005/8/layout/hierarchy4"/>
    <dgm:cxn modelId="{9EE2CC88-4AC0-49A4-9F6A-F51079F1D6E6}" type="presParOf" srcId="{DCA556EA-0A43-446B-BCDC-6C875E34E3E6}" destId="{E301CCBE-67E7-4327-9F26-424AD7A1E553}" srcOrd="1" destOrd="0" presId="urn:microsoft.com/office/officeart/2005/8/layout/hierarchy4"/>
    <dgm:cxn modelId="{8380BAC6-42BC-42B5-82B4-8C3D12EB185F}" type="presParOf" srcId="{DCA556EA-0A43-446B-BCDC-6C875E34E3E6}" destId="{D3A3F46E-FFCD-4E75-97BC-A326793E9728}" srcOrd="2" destOrd="0" presId="urn:microsoft.com/office/officeart/2005/8/layout/hierarchy4"/>
    <dgm:cxn modelId="{F2B596BD-2505-403A-96BF-2CAC35AE6D40}" type="presParOf" srcId="{D3A3F46E-FFCD-4E75-97BC-A326793E9728}" destId="{86EC09EB-24EA-4017-ACA7-DF0CCBAAEBEE}" srcOrd="0" destOrd="0" presId="urn:microsoft.com/office/officeart/2005/8/layout/hierarchy4"/>
    <dgm:cxn modelId="{997C8B1A-0080-4205-BDC8-012BD94BAB91}" type="presParOf" srcId="{86EC09EB-24EA-4017-ACA7-DF0CCBAAEBEE}" destId="{F2CBAA35-19C6-4346-9C66-7DBE64B88514}" srcOrd="0" destOrd="0" presId="urn:microsoft.com/office/officeart/2005/8/layout/hierarchy4"/>
    <dgm:cxn modelId="{55B5C1E7-C400-4D01-A45D-647A7A94CD9E}" type="presParOf" srcId="{86EC09EB-24EA-4017-ACA7-DF0CCBAAEBEE}" destId="{2AE89C16-8C6B-45B8-AF74-412BA6D9E8A9}" srcOrd="1" destOrd="0" presId="urn:microsoft.com/office/officeart/2005/8/layout/hierarchy4"/>
    <dgm:cxn modelId="{66C5650D-05AC-46E1-B1AD-42E26E9DF012}" type="presParOf" srcId="{2DAF3E05-6F15-4D69-8E27-67E0B02DBA13}" destId="{83DF8E5A-6B64-4667-82CB-E7F68A820371}" srcOrd="1" destOrd="0" presId="urn:microsoft.com/office/officeart/2005/8/layout/hierarchy4"/>
    <dgm:cxn modelId="{ECDD8CDD-C521-4ABC-9F4D-C76368D36AB0}" type="presParOf" srcId="{2DAF3E05-6F15-4D69-8E27-67E0B02DBA13}" destId="{6C849CF7-E4E4-4264-8F23-22BCB34F53FC}" srcOrd="2" destOrd="0" presId="urn:microsoft.com/office/officeart/2005/8/layout/hierarchy4"/>
    <dgm:cxn modelId="{E7722D64-0D49-4E5D-B316-8CE63D7E3A20}" type="presParOf" srcId="{6C849CF7-E4E4-4264-8F23-22BCB34F53FC}" destId="{30529DA8-B747-4E5D-B4EA-99804F55DE62}" srcOrd="0" destOrd="0" presId="urn:microsoft.com/office/officeart/2005/8/layout/hierarchy4"/>
    <dgm:cxn modelId="{955C9232-43DD-41F6-92C8-7BFAD8D3D2B2}" type="presParOf" srcId="{6C849CF7-E4E4-4264-8F23-22BCB34F53FC}" destId="{BAA35167-23C7-41EB-A599-10582EE0D039}" srcOrd="1" destOrd="0" presId="urn:microsoft.com/office/officeart/2005/8/layout/hierarchy4"/>
    <dgm:cxn modelId="{CE18462E-39EF-4E59-A052-A88A6BD256A3}" type="presParOf" srcId="{6C849CF7-E4E4-4264-8F23-22BCB34F53FC}" destId="{DA6782B1-BD1D-4E64-A191-E4F9B7155FD3}" srcOrd="2" destOrd="0" presId="urn:microsoft.com/office/officeart/2005/8/layout/hierarchy4"/>
    <dgm:cxn modelId="{BBC51CDF-DD97-4CEF-9D5D-62610755A1F3}" type="presParOf" srcId="{DA6782B1-BD1D-4E64-A191-E4F9B7155FD3}" destId="{5B042D9A-FF79-4565-BABC-F09A6A074163}" srcOrd="0" destOrd="0" presId="urn:microsoft.com/office/officeart/2005/8/layout/hierarchy4"/>
    <dgm:cxn modelId="{E171473A-57F0-4746-BFD7-E77E6EEB8696}" type="presParOf" srcId="{5B042D9A-FF79-4565-BABC-F09A6A074163}" destId="{209E18EA-DAED-4A2D-BE52-464BB4D8DEA6}" srcOrd="0" destOrd="0" presId="urn:microsoft.com/office/officeart/2005/8/layout/hierarchy4"/>
    <dgm:cxn modelId="{9A0AAB9A-5227-4AB7-BCD9-82962DB9E065}" type="presParOf" srcId="{5B042D9A-FF79-4565-BABC-F09A6A074163}" destId="{8A13CF7C-0504-4E2C-81EE-B50FCCE57BB2}"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01B8A5D-4837-4582-A7B7-F9FA599140CD}"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es-CO"/>
        </a:p>
      </dgm:t>
    </dgm:pt>
    <dgm:pt modelId="{6B90833B-B7F1-4AEC-9862-AF521B8E865A}">
      <dgm:prSet phldrT="[Texto]" custT="1"/>
      <dgm:spPr/>
      <dgm:t>
        <a:bodyPr/>
        <a:lstStyle/>
        <a:p>
          <a:r>
            <a:rPr lang="es-CO" sz="2000" dirty="0" smtClean="0"/>
            <a:t>Concentración del endeudamiento</a:t>
          </a:r>
          <a:endParaRPr lang="es-CO" sz="2000" dirty="0"/>
        </a:p>
      </dgm:t>
    </dgm:pt>
    <dgm:pt modelId="{B05B6E92-B47C-4562-A213-1C4232D4EB7D}" type="parTrans" cxnId="{96A36600-20E6-4A10-B32D-8C47E95306F8}">
      <dgm:prSet/>
      <dgm:spPr/>
      <dgm:t>
        <a:bodyPr/>
        <a:lstStyle/>
        <a:p>
          <a:endParaRPr lang="es-CO" sz="1400"/>
        </a:p>
      </dgm:t>
    </dgm:pt>
    <dgm:pt modelId="{08725B2F-69AC-4EA6-A668-D6AE94263486}" type="sibTrans" cxnId="{96A36600-20E6-4A10-B32D-8C47E95306F8}">
      <dgm:prSet/>
      <dgm:spPr/>
      <dgm:t>
        <a:bodyPr/>
        <a:lstStyle/>
        <a:p>
          <a:endParaRPr lang="es-CO" sz="1400"/>
        </a:p>
      </dgm:t>
    </dgm:pt>
    <dgm:pt modelId="{86CF20C1-008C-415E-A80D-C5ABE74BC861}">
      <dgm:prSet phldrT="[Texto]" custT="1"/>
      <dgm:spPr/>
      <dgm:t>
        <a:bodyPr/>
        <a:lstStyle/>
        <a:p>
          <a:r>
            <a:rPr lang="es-CO" sz="1600" dirty="0" smtClean="0"/>
            <a:t>COLGAAP</a:t>
          </a:r>
          <a:endParaRPr lang="es-CO" sz="1600" dirty="0"/>
        </a:p>
      </dgm:t>
    </dgm:pt>
    <dgm:pt modelId="{2FB0F8EE-AB40-4706-93DE-4E11128635BA}" type="parTrans" cxnId="{61E3E76E-9478-4764-BF0C-92D583B6FCAA}">
      <dgm:prSet/>
      <dgm:spPr/>
      <dgm:t>
        <a:bodyPr/>
        <a:lstStyle/>
        <a:p>
          <a:endParaRPr lang="es-CO" sz="1400"/>
        </a:p>
      </dgm:t>
    </dgm:pt>
    <dgm:pt modelId="{4D04DFB8-3EEA-4D87-8972-05A45558F37D}" type="sibTrans" cxnId="{61E3E76E-9478-4764-BF0C-92D583B6FCAA}">
      <dgm:prSet/>
      <dgm:spPr/>
      <dgm:t>
        <a:bodyPr/>
        <a:lstStyle/>
        <a:p>
          <a:endParaRPr lang="es-CO" sz="1400"/>
        </a:p>
      </dgm:t>
    </dgm:pt>
    <dgm:pt modelId="{7988E90A-775C-449C-90A6-D9B02F05281D}">
      <dgm:prSet phldrT="[Texto]" custT="1"/>
      <dgm:spPr/>
      <dgm:t>
        <a:bodyPr/>
        <a:lstStyle/>
        <a:p>
          <a:r>
            <a:rPr lang="es-CO" sz="1600" dirty="0" smtClean="0"/>
            <a:t>100%</a:t>
          </a:r>
          <a:endParaRPr lang="es-CO" sz="1600" dirty="0"/>
        </a:p>
      </dgm:t>
    </dgm:pt>
    <dgm:pt modelId="{A211F989-4C9B-4ACD-9E95-A086D56043E7}" type="parTrans" cxnId="{CD27837D-D788-42F8-A678-34545CBA4E93}">
      <dgm:prSet/>
      <dgm:spPr/>
      <dgm:t>
        <a:bodyPr/>
        <a:lstStyle/>
        <a:p>
          <a:endParaRPr lang="es-CO" sz="1400"/>
        </a:p>
      </dgm:t>
    </dgm:pt>
    <dgm:pt modelId="{8E7A214B-D1C2-4610-8C6C-16E7B0D49245}" type="sibTrans" cxnId="{CD27837D-D788-42F8-A678-34545CBA4E93}">
      <dgm:prSet/>
      <dgm:spPr/>
      <dgm:t>
        <a:bodyPr/>
        <a:lstStyle/>
        <a:p>
          <a:endParaRPr lang="es-CO" sz="1400"/>
        </a:p>
      </dgm:t>
    </dgm:pt>
    <dgm:pt modelId="{B3898820-9FA5-4C47-A2C7-B1F3D62653E2}">
      <dgm:prSet phldrT="[Texto]" custT="1"/>
      <dgm:spPr/>
      <dgm:t>
        <a:bodyPr/>
        <a:lstStyle/>
        <a:p>
          <a:r>
            <a:rPr lang="es-CO" sz="1600" dirty="0" smtClean="0"/>
            <a:t>NIIF para PYMES</a:t>
          </a:r>
          <a:endParaRPr lang="es-CO" sz="1600" dirty="0"/>
        </a:p>
      </dgm:t>
    </dgm:pt>
    <dgm:pt modelId="{8FEF804A-2312-403C-8015-9E2AED74B933}" type="parTrans" cxnId="{9EBD4DDA-B587-47F9-9C25-E4A5A60606CA}">
      <dgm:prSet/>
      <dgm:spPr/>
      <dgm:t>
        <a:bodyPr/>
        <a:lstStyle/>
        <a:p>
          <a:endParaRPr lang="es-CO" sz="1400"/>
        </a:p>
      </dgm:t>
    </dgm:pt>
    <dgm:pt modelId="{A442C45D-6BB7-43C5-8A78-54D0CFA882F4}" type="sibTrans" cxnId="{9EBD4DDA-B587-47F9-9C25-E4A5A60606CA}">
      <dgm:prSet/>
      <dgm:spPr/>
      <dgm:t>
        <a:bodyPr/>
        <a:lstStyle/>
        <a:p>
          <a:endParaRPr lang="es-CO" sz="1400"/>
        </a:p>
      </dgm:t>
    </dgm:pt>
    <dgm:pt modelId="{CC85C9C3-166F-479D-A120-554213E3432B}">
      <dgm:prSet phldrT="[Texto]" custT="1"/>
      <dgm:spPr/>
      <dgm:t>
        <a:bodyPr/>
        <a:lstStyle/>
        <a:p>
          <a:r>
            <a:rPr lang="es-CO" sz="1600" dirty="0" smtClean="0"/>
            <a:t>80.05%</a:t>
          </a:r>
          <a:endParaRPr lang="es-CO" sz="1600" dirty="0"/>
        </a:p>
      </dgm:t>
    </dgm:pt>
    <dgm:pt modelId="{76B1F9F1-E361-4F88-98A6-CB0C72862369}" type="parTrans" cxnId="{D6563200-2948-4945-9103-34BAA9DA85EE}">
      <dgm:prSet/>
      <dgm:spPr/>
      <dgm:t>
        <a:bodyPr/>
        <a:lstStyle/>
        <a:p>
          <a:endParaRPr lang="es-CO" sz="1400"/>
        </a:p>
      </dgm:t>
    </dgm:pt>
    <dgm:pt modelId="{12175176-E5D6-4FE6-825B-74CC1688A485}" type="sibTrans" cxnId="{D6563200-2948-4945-9103-34BAA9DA85EE}">
      <dgm:prSet/>
      <dgm:spPr/>
      <dgm:t>
        <a:bodyPr/>
        <a:lstStyle/>
        <a:p>
          <a:endParaRPr lang="es-CO" sz="1400"/>
        </a:p>
      </dgm:t>
    </dgm:pt>
    <dgm:pt modelId="{5729DA76-3918-4090-AA0B-DD7CAD6390E9}" type="pres">
      <dgm:prSet presAssocID="{301B8A5D-4837-4582-A7B7-F9FA599140CD}" presName="Name0" presStyleCnt="0">
        <dgm:presLayoutVars>
          <dgm:chPref val="1"/>
          <dgm:dir/>
          <dgm:animOne val="branch"/>
          <dgm:animLvl val="lvl"/>
          <dgm:resizeHandles/>
        </dgm:presLayoutVars>
      </dgm:prSet>
      <dgm:spPr/>
      <dgm:t>
        <a:bodyPr/>
        <a:lstStyle/>
        <a:p>
          <a:endParaRPr lang="es-CO"/>
        </a:p>
      </dgm:t>
    </dgm:pt>
    <dgm:pt modelId="{8922AC5D-4B21-4227-942C-780911DC74F2}" type="pres">
      <dgm:prSet presAssocID="{6B90833B-B7F1-4AEC-9862-AF521B8E865A}" presName="vertOne" presStyleCnt="0"/>
      <dgm:spPr/>
    </dgm:pt>
    <dgm:pt modelId="{7DED7375-6220-4D2D-983A-7CB12FE54AA5}" type="pres">
      <dgm:prSet presAssocID="{6B90833B-B7F1-4AEC-9862-AF521B8E865A}" presName="txOne" presStyleLbl="node0" presStyleIdx="0" presStyleCnt="1">
        <dgm:presLayoutVars>
          <dgm:chPref val="3"/>
        </dgm:presLayoutVars>
      </dgm:prSet>
      <dgm:spPr/>
      <dgm:t>
        <a:bodyPr/>
        <a:lstStyle/>
        <a:p>
          <a:endParaRPr lang="es-CO"/>
        </a:p>
      </dgm:t>
    </dgm:pt>
    <dgm:pt modelId="{73B952C9-6B33-4BD8-947D-577D46F7A9BD}" type="pres">
      <dgm:prSet presAssocID="{6B90833B-B7F1-4AEC-9862-AF521B8E865A}" presName="parTransOne" presStyleCnt="0"/>
      <dgm:spPr/>
    </dgm:pt>
    <dgm:pt modelId="{2DAF3E05-6F15-4D69-8E27-67E0B02DBA13}" type="pres">
      <dgm:prSet presAssocID="{6B90833B-B7F1-4AEC-9862-AF521B8E865A}" presName="horzOne" presStyleCnt="0"/>
      <dgm:spPr/>
    </dgm:pt>
    <dgm:pt modelId="{DCA556EA-0A43-446B-BCDC-6C875E34E3E6}" type="pres">
      <dgm:prSet presAssocID="{86CF20C1-008C-415E-A80D-C5ABE74BC861}" presName="vertTwo" presStyleCnt="0"/>
      <dgm:spPr/>
    </dgm:pt>
    <dgm:pt modelId="{3B29F849-1CDF-42E8-8A35-C1E505870B1F}" type="pres">
      <dgm:prSet presAssocID="{86CF20C1-008C-415E-A80D-C5ABE74BC861}" presName="txTwo" presStyleLbl="node2" presStyleIdx="0" presStyleCnt="2">
        <dgm:presLayoutVars>
          <dgm:chPref val="3"/>
        </dgm:presLayoutVars>
      </dgm:prSet>
      <dgm:spPr/>
      <dgm:t>
        <a:bodyPr/>
        <a:lstStyle/>
        <a:p>
          <a:endParaRPr lang="es-CO"/>
        </a:p>
      </dgm:t>
    </dgm:pt>
    <dgm:pt modelId="{E301CCBE-67E7-4327-9F26-424AD7A1E553}" type="pres">
      <dgm:prSet presAssocID="{86CF20C1-008C-415E-A80D-C5ABE74BC861}" presName="parTransTwo" presStyleCnt="0"/>
      <dgm:spPr/>
    </dgm:pt>
    <dgm:pt modelId="{D3A3F46E-FFCD-4E75-97BC-A326793E9728}" type="pres">
      <dgm:prSet presAssocID="{86CF20C1-008C-415E-A80D-C5ABE74BC861}" presName="horzTwo" presStyleCnt="0"/>
      <dgm:spPr/>
    </dgm:pt>
    <dgm:pt modelId="{86EC09EB-24EA-4017-ACA7-DF0CCBAAEBEE}" type="pres">
      <dgm:prSet presAssocID="{7988E90A-775C-449C-90A6-D9B02F05281D}" presName="vertThree" presStyleCnt="0"/>
      <dgm:spPr/>
    </dgm:pt>
    <dgm:pt modelId="{F2CBAA35-19C6-4346-9C66-7DBE64B88514}" type="pres">
      <dgm:prSet presAssocID="{7988E90A-775C-449C-90A6-D9B02F05281D}" presName="txThree" presStyleLbl="node3" presStyleIdx="0" presStyleCnt="2">
        <dgm:presLayoutVars>
          <dgm:chPref val="3"/>
        </dgm:presLayoutVars>
      </dgm:prSet>
      <dgm:spPr/>
      <dgm:t>
        <a:bodyPr/>
        <a:lstStyle/>
        <a:p>
          <a:endParaRPr lang="es-CO"/>
        </a:p>
      </dgm:t>
    </dgm:pt>
    <dgm:pt modelId="{2AE89C16-8C6B-45B8-AF74-412BA6D9E8A9}" type="pres">
      <dgm:prSet presAssocID="{7988E90A-775C-449C-90A6-D9B02F05281D}" presName="horzThree" presStyleCnt="0"/>
      <dgm:spPr/>
    </dgm:pt>
    <dgm:pt modelId="{83DF8E5A-6B64-4667-82CB-E7F68A820371}" type="pres">
      <dgm:prSet presAssocID="{4D04DFB8-3EEA-4D87-8972-05A45558F37D}" presName="sibSpaceTwo" presStyleCnt="0"/>
      <dgm:spPr/>
    </dgm:pt>
    <dgm:pt modelId="{6C849CF7-E4E4-4264-8F23-22BCB34F53FC}" type="pres">
      <dgm:prSet presAssocID="{B3898820-9FA5-4C47-A2C7-B1F3D62653E2}" presName="vertTwo" presStyleCnt="0"/>
      <dgm:spPr/>
    </dgm:pt>
    <dgm:pt modelId="{30529DA8-B747-4E5D-B4EA-99804F55DE62}" type="pres">
      <dgm:prSet presAssocID="{B3898820-9FA5-4C47-A2C7-B1F3D62653E2}" presName="txTwo" presStyleLbl="node2" presStyleIdx="1" presStyleCnt="2">
        <dgm:presLayoutVars>
          <dgm:chPref val="3"/>
        </dgm:presLayoutVars>
      </dgm:prSet>
      <dgm:spPr/>
      <dgm:t>
        <a:bodyPr/>
        <a:lstStyle/>
        <a:p>
          <a:endParaRPr lang="es-CO"/>
        </a:p>
      </dgm:t>
    </dgm:pt>
    <dgm:pt modelId="{BAA35167-23C7-41EB-A599-10582EE0D039}" type="pres">
      <dgm:prSet presAssocID="{B3898820-9FA5-4C47-A2C7-B1F3D62653E2}" presName="parTransTwo" presStyleCnt="0"/>
      <dgm:spPr/>
    </dgm:pt>
    <dgm:pt modelId="{DA6782B1-BD1D-4E64-A191-E4F9B7155FD3}" type="pres">
      <dgm:prSet presAssocID="{B3898820-9FA5-4C47-A2C7-B1F3D62653E2}" presName="horzTwo" presStyleCnt="0"/>
      <dgm:spPr/>
    </dgm:pt>
    <dgm:pt modelId="{5B042D9A-FF79-4565-BABC-F09A6A074163}" type="pres">
      <dgm:prSet presAssocID="{CC85C9C3-166F-479D-A120-554213E3432B}" presName="vertThree" presStyleCnt="0"/>
      <dgm:spPr/>
    </dgm:pt>
    <dgm:pt modelId="{209E18EA-DAED-4A2D-BE52-464BB4D8DEA6}" type="pres">
      <dgm:prSet presAssocID="{CC85C9C3-166F-479D-A120-554213E3432B}" presName="txThree" presStyleLbl="node3" presStyleIdx="1" presStyleCnt="2">
        <dgm:presLayoutVars>
          <dgm:chPref val="3"/>
        </dgm:presLayoutVars>
      </dgm:prSet>
      <dgm:spPr/>
      <dgm:t>
        <a:bodyPr/>
        <a:lstStyle/>
        <a:p>
          <a:endParaRPr lang="es-CO"/>
        </a:p>
      </dgm:t>
    </dgm:pt>
    <dgm:pt modelId="{8A13CF7C-0504-4E2C-81EE-B50FCCE57BB2}" type="pres">
      <dgm:prSet presAssocID="{CC85C9C3-166F-479D-A120-554213E3432B}" presName="horzThree" presStyleCnt="0"/>
      <dgm:spPr/>
    </dgm:pt>
  </dgm:ptLst>
  <dgm:cxnLst>
    <dgm:cxn modelId="{CD27837D-D788-42F8-A678-34545CBA4E93}" srcId="{86CF20C1-008C-415E-A80D-C5ABE74BC861}" destId="{7988E90A-775C-449C-90A6-D9B02F05281D}" srcOrd="0" destOrd="0" parTransId="{A211F989-4C9B-4ACD-9E95-A086D56043E7}" sibTransId="{8E7A214B-D1C2-4610-8C6C-16E7B0D49245}"/>
    <dgm:cxn modelId="{2E3BB476-809B-447A-B40F-4CD0FAC8F251}" type="presOf" srcId="{B3898820-9FA5-4C47-A2C7-B1F3D62653E2}" destId="{30529DA8-B747-4E5D-B4EA-99804F55DE62}" srcOrd="0" destOrd="0" presId="urn:microsoft.com/office/officeart/2005/8/layout/hierarchy4"/>
    <dgm:cxn modelId="{7E2D32A5-1413-4B5D-80C7-2B26AB9C2900}" type="presOf" srcId="{86CF20C1-008C-415E-A80D-C5ABE74BC861}" destId="{3B29F849-1CDF-42E8-8A35-C1E505870B1F}" srcOrd="0" destOrd="0" presId="urn:microsoft.com/office/officeart/2005/8/layout/hierarchy4"/>
    <dgm:cxn modelId="{14D8BF60-5BAB-463D-9B06-B8829A0E817D}" type="presOf" srcId="{CC85C9C3-166F-479D-A120-554213E3432B}" destId="{209E18EA-DAED-4A2D-BE52-464BB4D8DEA6}" srcOrd="0" destOrd="0" presId="urn:microsoft.com/office/officeart/2005/8/layout/hierarchy4"/>
    <dgm:cxn modelId="{D6563200-2948-4945-9103-34BAA9DA85EE}" srcId="{B3898820-9FA5-4C47-A2C7-B1F3D62653E2}" destId="{CC85C9C3-166F-479D-A120-554213E3432B}" srcOrd="0" destOrd="0" parTransId="{76B1F9F1-E361-4F88-98A6-CB0C72862369}" sibTransId="{12175176-E5D6-4FE6-825B-74CC1688A485}"/>
    <dgm:cxn modelId="{A37934ED-66BB-4489-9683-8D5486931659}" type="presOf" srcId="{6B90833B-B7F1-4AEC-9862-AF521B8E865A}" destId="{7DED7375-6220-4D2D-983A-7CB12FE54AA5}" srcOrd="0" destOrd="0" presId="urn:microsoft.com/office/officeart/2005/8/layout/hierarchy4"/>
    <dgm:cxn modelId="{61E3E76E-9478-4764-BF0C-92D583B6FCAA}" srcId="{6B90833B-B7F1-4AEC-9862-AF521B8E865A}" destId="{86CF20C1-008C-415E-A80D-C5ABE74BC861}" srcOrd="0" destOrd="0" parTransId="{2FB0F8EE-AB40-4706-93DE-4E11128635BA}" sibTransId="{4D04DFB8-3EEA-4D87-8972-05A45558F37D}"/>
    <dgm:cxn modelId="{96A36600-20E6-4A10-B32D-8C47E95306F8}" srcId="{301B8A5D-4837-4582-A7B7-F9FA599140CD}" destId="{6B90833B-B7F1-4AEC-9862-AF521B8E865A}" srcOrd="0" destOrd="0" parTransId="{B05B6E92-B47C-4562-A213-1C4232D4EB7D}" sibTransId="{08725B2F-69AC-4EA6-A668-D6AE94263486}"/>
    <dgm:cxn modelId="{B6CE3B72-D923-4995-84DD-2B46BDBD0152}" type="presOf" srcId="{7988E90A-775C-449C-90A6-D9B02F05281D}" destId="{F2CBAA35-19C6-4346-9C66-7DBE64B88514}" srcOrd="0" destOrd="0" presId="urn:microsoft.com/office/officeart/2005/8/layout/hierarchy4"/>
    <dgm:cxn modelId="{9EBD4DDA-B587-47F9-9C25-E4A5A60606CA}" srcId="{6B90833B-B7F1-4AEC-9862-AF521B8E865A}" destId="{B3898820-9FA5-4C47-A2C7-B1F3D62653E2}" srcOrd="1" destOrd="0" parTransId="{8FEF804A-2312-403C-8015-9E2AED74B933}" sibTransId="{A442C45D-6BB7-43C5-8A78-54D0CFA882F4}"/>
    <dgm:cxn modelId="{82B332CC-F356-4B6D-95C8-05967056FC4A}" type="presOf" srcId="{301B8A5D-4837-4582-A7B7-F9FA599140CD}" destId="{5729DA76-3918-4090-AA0B-DD7CAD6390E9}" srcOrd="0" destOrd="0" presId="urn:microsoft.com/office/officeart/2005/8/layout/hierarchy4"/>
    <dgm:cxn modelId="{E422F4D8-9ED9-43C8-AE72-3F081BB32F82}" type="presParOf" srcId="{5729DA76-3918-4090-AA0B-DD7CAD6390E9}" destId="{8922AC5D-4B21-4227-942C-780911DC74F2}" srcOrd="0" destOrd="0" presId="urn:microsoft.com/office/officeart/2005/8/layout/hierarchy4"/>
    <dgm:cxn modelId="{D9331836-C913-4C12-B37D-1DFA22A9A621}" type="presParOf" srcId="{8922AC5D-4B21-4227-942C-780911DC74F2}" destId="{7DED7375-6220-4D2D-983A-7CB12FE54AA5}" srcOrd="0" destOrd="0" presId="urn:microsoft.com/office/officeart/2005/8/layout/hierarchy4"/>
    <dgm:cxn modelId="{AA4F815F-2DA2-4D01-80F7-35683D902E9E}" type="presParOf" srcId="{8922AC5D-4B21-4227-942C-780911DC74F2}" destId="{73B952C9-6B33-4BD8-947D-577D46F7A9BD}" srcOrd="1" destOrd="0" presId="urn:microsoft.com/office/officeart/2005/8/layout/hierarchy4"/>
    <dgm:cxn modelId="{597F7E8A-41DA-4560-A154-5126857512A4}" type="presParOf" srcId="{8922AC5D-4B21-4227-942C-780911DC74F2}" destId="{2DAF3E05-6F15-4D69-8E27-67E0B02DBA13}" srcOrd="2" destOrd="0" presId="urn:microsoft.com/office/officeart/2005/8/layout/hierarchy4"/>
    <dgm:cxn modelId="{43907F86-D829-4BD2-B02A-2DEBF9E56CF1}" type="presParOf" srcId="{2DAF3E05-6F15-4D69-8E27-67E0B02DBA13}" destId="{DCA556EA-0A43-446B-BCDC-6C875E34E3E6}" srcOrd="0" destOrd="0" presId="urn:microsoft.com/office/officeart/2005/8/layout/hierarchy4"/>
    <dgm:cxn modelId="{AC9613DB-F03C-4004-9D2F-6A05E58A17BF}" type="presParOf" srcId="{DCA556EA-0A43-446B-BCDC-6C875E34E3E6}" destId="{3B29F849-1CDF-42E8-8A35-C1E505870B1F}" srcOrd="0" destOrd="0" presId="urn:microsoft.com/office/officeart/2005/8/layout/hierarchy4"/>
    <dgm:cxn modelId="{ECC32A58-F47E-4BC8-9989-5D562DB023C7}" type="presParOf" srcId="{DCA556EA-0A43-446B-BCDC-6C875E34E3E6}" destId="{E301CCBE-67E7-4327-9F26-424AD7A1E553}" srcOrd="1" destOrd="0" presId="urn:microsoft.com/office/officeart/2005/8/layout/hierarchy4"/>
    <dgm:cxn modelId="{D0BB4164-A4C8-41E7-92BF-846A3C45A89C}" type="presParOf" srcId="{DCA556EA-0A43-446B-BCDC-6C875E34E3E6}" destId="{D3A3F46E-FFCD-4E75-97BC-A326793E9728}" srcOrd="2" destOrd="0" presId="urn:microsoft.com/office/officeart/2005/8/layout/hierarchy4"/>
    <dgm:cxn modelId="{DE5876F7-6810-4068-8C9F-9106F272B17C}" type="presParOf" srcId="{D3A3F46E-FFCD-4E75-97BC-A326793E9728}" destId="{86EC09EB-24EA-4017-ACA7-DF0CCBAAEBEE}" srcOrd="0" destOrd="0" presId="urn:microsoft.com/office/officeart/2005/8/layout/hierarchy4"/>
    <dgm:cxn modelId="{682A8CD6-FAA8-472C-86C7-E6D01BF515A9}" type="presParOf" srcId="{86EC09EB-24EA-4017-ACA7-DF0CCBAAEBEE}" destId="{F2CBAA35-19C6-4346-9C66-7DBE64B88514}" srcOrd="0" destOrd="0" presId="urn:microsoft.com/office/officeart/2005/8/layout/hierarchy4"/>
    <dgm:cxn modelId="{AFBBD6E1-9072-4055-A1B2-F44FE65D98E5}" type="presParOf" srcId="{86EC09EB-24EA-4017-ACA7-DF0CCBAAEBEE}" destId="{2AE89C16-8C6B-45B8-AF74-412BA6D9E8A9}" srcOrd="1" destOrd="0" presId="urn:microsoft.com/office/officeart/2005/8/layout/hierarchy4"/>
    <dgm:cxn modelId="{88F9AE7A-923B-4BF0-B2A2-45BF3C760885}" type="presParOf" srcId="{2DAF3E05-6F15-4D69-8E27-67E0B02DBA13}" destId="{83DF8E5A-6B64-4667-82CB-E7F68A820371}" srcOrd="1" destOrd="0" presId="urn:microsoft.com/office/officeart/2005/8/layout/hierarchy4"/>
    <dgm:cxn modelId="{6DD77DF1-63FF-46DF-9F00-A3954135BDEF}" type="presParOf" srcId="{2DAF3E05-6F15-4D69-8E27-67E0B02DBA13}" destId="{6C849CF7-E4E4-4264-8F23-22BCB34F53FC}" srcOrd="2" destOrd="0" presId="urn:microsoft.com/office/officeart/2005/8/layout/hierarchy4"/>
    <dgm:cxn modelId="{47E1A61D-7A10-475A-82EA-787C4FA240DE}" type="presParOf" srcId="{6C849CF7-E4E4-4264-8F23-22BCB34F53FC}" destId="{30529DA8-B747-4E5D-B4EA-99804F55DE62}" srcOrd="0" destOrd="0" presId="urn:microsoft.com/office/officeart/2005/8/layout/hierarchy4"/>
    <dgm:cxn modelId="{BBD76A98-A960-48C9-B241-4302CAD052A9}" type="presParOf" srcId="{6C849CF7-E4E4-4264-8F23-22BCB34F53FC}" destId="{BAA35167-23C7-41EB-A599-10582EE0D039}" srcOrd="1" destOrd="0" presId="urn:microsoft.com/office/officeart/2005/8/layout/hierarchy4"/>
    <dgm:cxn modelId="{DDE78C1C-533B-43C1-AEC0-7C8EACA8C545}" type="presParOf" srcId="{6C849CF7-E4E4-4264-8F23-22BCB34F53FC}" destId="{DA6782B1-BD1D-4E64-A191-E4F9B7155FD3}" srcOrd="2" destOrd="0" presId="urn:microsoft.com/office/officeart/2005/8/layout/hierarchy4"/>
    <dgm:cxn modelId="{F341AAAF-8291-404F-AE0F-4FBF7C175610}" type="presParOf" srcId="{DA6782B1-BD1D-4E64-A191-E4F9B7155FD3}" destId="{5B042D9A-FF79-4565-BABC-F09A6A074163}" srcOrd="0" destOrd="0" presId="urn:microsoft.com/office/officeart/2005/8/layout/hierarchy4"/>
    <dgm:cxn modelId="{8F84EEC1-BD97-44C7-9FAB-A57016B06344}" type="presParOf" srcId="{5B042D9A-FF79-4565-BABC-F09A6A074163}" destId="{209E18EA-DAED-4A2D-BE52-464BB4D8DEA6}" srcOrd="0" destOrd="0" presId="urn:microsoft.com/office/officeart/2005/8/layout/hierarchy4"/>
    <dgm:cxn modelId="{BC358A8F-C0BA-4A3B-8DE4-2C534C060EB3}" type="presParOf" srcId="{5B042D9A-FF79-4565-BABC-F09A6A074163}" destId="{8A13CF7C-0504-4E2C-81EE-B50FCCE57BB2}" srcOrd="1" destOrd="0" presId="urn:microsoft.com/office/officeart/2005/8/layout/hierarchy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049739F-9068-469D-9251-45616DE93526}"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es-CO"/>
        </a:p>
      </dgm:t>
    </dgm:pt>
    <dgm:pt modelId="{F6FFC941-B1D6-4C7C-84C7-B345E6F4A5EB}">
      <dgm:prSet phldrT="[Texto]" custT="1"/>
      <dgm:spPr/>
      <dgm:t>
        <a:bodyPr/>
        <a:lstStyle/>
        <a:p>
          <a:r>
            <a:rPr lang="es-CO" sz="1600" dirty="0" smtClean="0"/>
            <a:t>DEFICIENCIAS</a:t>
          </a:r>
          <a:endParaRPr lang="es-CO" sz="1600" dirty="0"/>
        </a:p>
      </dgm:t>
    </dgm:pt>
    <dgm:pt modelId="{DDAB2B49-26EE-466E-9689-62BAAAEAF69C}" type="parTrans" cxnId="{D719901B-49E6-4092-B68A-B574331604E5}">
      <dgm:prSet/>
      <dgm:spPr/>
      <dgm:t>
        <a:bodyPr/>
        <a:lstStyle/>
        <a:p>
          <a:endParaRPr lang="es-CO" sz="1400"/>
        </a:p>
      </dgm:t>
    </dgm:pt>
    <dgm:pt modelId="{99F81C67-22AA-43D4-A133-E8BA45A5A982}" type="sibTrans" cxnId="{D719901B-49E6-4092-B68A-B574331604E5}">
      <dgm:prSet/>
      <dgm:spPr/>
      <dgm:t>
        <a:bodyPr/>
        <a:lstStyle/>
        <a:p>
          <a:endParaRPr lang="es-CO" sz="1400"/>
        </a:p>
      </dgm:t>
    </dgm:pt>
    <dgm:pt modelId="{4ED0AD54-40A9-47E9-8FBD-3C86DE12BAF8}">
      <dgm:prSet phldrT="[Texto]" custT="1"/>
      <dgm:spPr/>
      <dgm:t>
        <a:bodyPr/>
        <a:lstStyle/>
        <a:p>
          <a:r>
            <a:rPr lang="es-CO" sz="1600" dirty="0" smtClean="0"/>
            <a:t>En el cumplimiento de la normatividad</a:t>
          </a:r>
          <a:endParaRPr lang="es-CO" sz="1600" dirty="0"/>
        </a:p>
      </dgm:t>
    </dgm:pt>
    <dgm:pt modelId="{7EE53720-57DD-4FA2-BFA3-02719F46BA4A}" type="parTrans" cxnId="{7F4CBFC3-339F-4FAA-AEA7-3E2054F97447}">
      <dgm:prSet custT="1"/>
      <dgm:spPr/>
      <dgm:t>
        <a:bodyPr/>
        <a:lstStyle/>
        <a:p>
          <a:endParaRPr lang="es-CO" sz="400"/>
        </a:p>
      </dgm:t>
    </dgm:pt>
    <dgm:pt modelId="{A953F511-9A56-4ADD-B6A2-1E6F3898F142}" type="sibTrans" cxnId="{7F4CBFC3-339F-4FAA-AEA7-3E2054F97447}">
      <dgm:prSet/>
      <dgm:spPr/>
      <dgm:t>
        <a:bodyPr/>
        <a:lstStyle/>
        <a:p>
          <a:endParaRPr lang="es-CO" sz="1400"/>
        </a:p>
      </dgm:t>
    </dgm:pt>
    <dgm:pt modelId="{96499950-BBC8-45C6-91DB-0041AF702319}">
      <dgm:prSet phldrT="[Texto]" custT="1"/>
      <dgm:spPr/>
      <dgm:t>
        <a:bodyPr/>
        <a:lstStyle/>
        <a:p>
          <a:r>
            <a:rPr lang="es-CO" sz="1600" dirty="0" smtClean="0"/>
            <a:t>En la presentación de las notas a los Estados Financieros</a:t>
          </a:r>
          <a:endParaRPr lang="es-CO" sz="1600" dirty="0"/>
        </a:p>
      </dgm:t>
    </dgm:pt>
    <dgm:pt modelId="{70C62CBA-1381-4A4D-80AC-075F19679EB1}" type="parTrans" cxnId="{F1347FB9-0B5A-4A45-ABB5-601C71EA0A40}">
      <dgm:prSet custT="1"/>
      <dgm:spPr/>
      <dgm:t>
        <a:bodyPr/>
        <a:lstStyle/>
        <a:p>
          <a:endParaRPr lang="es-CO" sz="300"/>
        </a:p>
      </dgm:t>
    </dgm:pt>
    <dgm:pt modelId="{19D3048F-1155-4AC9-9A00-0D61783D892C}" type="sibTrans" cxnId="{F1347FB9-0B5A-4A45-ABB5-601C71EA0A40}">
      <dgm:prSet/>
      <dgm:spPr/>
      <dgm:t>
        <a:bodyPr/>
        <a:lstStyle/>
        <a:p>
          <a:endParaRPr lang="es-CO" sz="1400"/>
        </a:p>
      </dgm:t>
    </dgm:pt>
    <dgm:pt modelId="{95866F66-A4AF-4260-A694-C455579D4D56}">
      <dgm:prSet phldrT="[Texto]" custT="1"/>
      <dgm:spPr/>
      <dgm:t>
        <a:bodyPr/>
        <a:lstStyle/>
        <a:p>
          <a:r>
            <a:rPr lang="es-CO" sz="1600" dirty="0" smtClean="0"/>
            <a:t>Incumplimiento de las revelaciones mínimas</a:t>
          </a:r>
          <a:endParaRPr lang="es-CO" sz="1600" dirty="0"/>
        </a:p>
      </dgm:t>
    </dgm:pt>
    <dgm:pt modelId="{47E46342-32E0-436F-8D20-27BD158695DD}" type="parTrans" cxnId="{BABED9FE-7DBA-4C68-9ED2-1FEFEF4A5865}">
      <dgm:prSet custT="1"/>
      <dgm:spPr/>
      <dgm:t>
        <a:bodyPr/>
        <a:lstStyle/>
        <a:p>
          <a:endParaRPr lang="es-CO" sz="400"/>
        </a:p>
      </dgm:t>
    </dgm:pt>
    <dgm:pt modelId="{4C7E18DB-6239-4519-9DE2-D62E90977EA9}" type="sibTrans" cxnId="{BABED9FE-7DBA-4C68-9ED2-1FEFEF4A5865}">
      <dgm:prSet/>
      <dgm:spPr/>
      <dgm:t>
        <a:bodyPr/>
        <a:lstStyle/>
        <a:p>
          <a:endParaRPr lang="es-CO" sz="1400"/>
        </a:p>
      </dgm:t>
    </dgm:pt>
    <dgm:pt modelId="{2CF7A51B-009F-4C52-8010-72BE0E148271}" type="pres">
      <dgm:prSet presAssocID="{2049739F-9068-469D-9251-45616DE93526}" presName="diagram" presStyleCnt="0">
        <dgm:presLayoutVars>
          <dgm:chPref val="1"/>
          <dgm:dir/>
          <dgm:animOne val="branch"/>
          <dgm:animLvl val="lvl"/>
          <dgm:resizeHandles val="exact"/>
        </dgm:presLayoutVars>
      </dgm:prSet>
      <dgm:spPr/>
      <dgm:t>
        <a:bodyPr/>
        <a:lstStyle/>
        <a:p>
          <a:endParaRPr lang="es-CO"/>
        </a:p>
      </dgm:t>
    </dgm:pt>
    <dgm:pt modelId="{9AB17511-76CC-4E76-85D6-34086599D673}" type="pres">
      <dgm:prSet presAssocID="{F6FFC941-B1D6-4C7C-84C7-B345E6F4A5EB}" presName="root1" presStyleCnt="0"/>
      <dgm:spPr/>
    </dgm:pt>
    <dgm:pt modelId="{E4872FBC-D28F-4844-8B4C-1C29C5BF4208}" type="pres">
      <dgm:prSet presAssocID="{F6FFC941-B1D6-4C7C-84C7-B345E6F4A5EB}" presName="LevelOneTextNode" presStyleLbl="node0" presStyleIdx="0" presStyleCnt="1">
        <dgm:presLayoutVars>
          <dgm:chPref val="3"/>
        </dgm:presLayoutVars>
      </dgm:prSet>
      <dgm:spPr/>
      <dgm:t>
        <a:bodyPr/>
        <a:lstStyle/>
        <a:p>
          <a:endParaRPr lang="es-CO"/>
        </a:p>
      </dgm:t>
    </dgm:pt>
    <dgm:pt modelId="{25AD247F-B54C-48E6-888B-035BFBA53698}" type="pres">
      <dgm:prSet presAssocID="{F6FFC941-B1D6-4C7C-84C7-B345E6F4A5EB}" presName="level2hierChild" presStyleCnt="0"/>
      <dgm:spPr/>
    </dgm:pt>
    <dgm:pt modelId="{DDC27C99-BFE3-4831-AAA7-2A3D8FF2ED19}" type="pres">
      <dgm:prSet presAssocID="{7EE53720-57DD-4FA2-BFA3-02719F46BA4A}" presName="conn2-1" presStyleLbl="parChTrans1D2" presStyleIdx="0" presStyleCnt="3"/>
      <dgm:spPr/>
      <dgm:t>
        <a:bodyPr/>
        <a:lstStyle/>
        <a:p>
          <a:endParaRPr lang="es-CO"/>
        </a:p>
      </dgm:t>
    </dgm:pt>
    <dgm:pt modelId="{B4A8D713-7E55-4B62-940C-584F8B0B2FAC}" type="pres">
      <dgm:prSet presAssocID="{7EE53720-57DD-4FA2-BFA3-02719F46BA4A}" presName="connTx" presStyleLbl="parChTrans1D2" presStyleIdx="0" presStyleCnt="3"/>
      <dgm:spPr/>
      <dgm:t>
        <a:bodyPr/>
        <a:lstStyle/>
        <a:p>
          <a:endParaRPr lang="es-CO"/>
        </a:p>
      </dgm:t>
    </dgm:pt>
    <dgm:pt modelId="{2A5F4507-25A3-4DD5-926B-7AAA55142CB4}" type="pres">
      <dgm:prSet presAssocID="{4ED0AD54-40A9-47E9-8FBD-3C86DE12BAF8}" presName="root2" presStyleCnt="0"/>
      <dgm:spPr/>
    </dgm:pt>
    <dgm:pt modelId="{426F0AF3-B8FA-4171-85E9-F2B5C1249E33}" type="pres">
      <dgm:prSet presAssocID="{4ED0AD54-40A9-47E9-8FBD-3C86DE12BAF8}" presName="LevelTwoTextNode" presStyleLbl="node2" presStyleIdx="0" presStyleCnt="3">
        <dgm:presLayoutVars>
          <dgm:chPref val="3"/>
        </dgm:presLayoutVars>
      </dgm:prSet>
      <dgm:spPr/>
      <dgm:t>
        <a:bodyPr/>
        <a:lstStyle/>
        <a:p>
          <a:endParaRPr lang="es-CO"/>
        </a:p>
      </dgm:t>
    </dgm:pt>
    <dgm:pt modelId="{E2A899F1-FE3E-44AE-841A-8F959F7E16B8}" type="pres">
      <dgm:prSet presAssocID="{4ED0AD54-40A9-47E9-8FBD-3C86DE12BAF8}" presName="level3hierChild" presStyleCnt="0"/>
      <dgm:spPr/>
    </dgm:pt>
    <dgm:pt modelId="{2FBFC2CF-27EB-420F-A87C-C34D53205E7E}" type="pres">
      <dgm:prSet presAssocID="{70C62CBA-1381-4A4D-80AC-075F19679EB1}" presName="conn2-1" presStyleLbl="parChTrans1D2" presStyleIdx="1" presStyleCnt="3"/>
      <dgm:spPr/>
      <dgm:t>
        <a:bodyPr/>
        <a:lstStyle/>
        <a:p>
          <a:endParaRPr lang="es-CO"/>
        </a:p>
      </dgm:t>
    </dgm:pt>
    <dgm:pt modelId="{F37F4891-3992-42D1-ADF4-D5DC7FB95E0B}" type="pres">
      <dgm:prSet presAssocID="{70C62CBA-1381-4A4D-80AC-075F19679EB1}" presName="connTx" presStyleLbl="parChTrans1D2" presStyleIdx="1" presStyleCnt="3"/>
      <dgm:spPr/>
      <dgm:t>
        <a:bodyPr/>
        <a:lstStyle/>
        <a:p>
          <a:endParaRPr lang="es-CO"/>
        </a:p>
      </dgm:t>
    </dgm:pt>
    <dgm:pt modelId="{8A5F0C46-2955-43C4-B50E-A506A72D4883}" type="pres">
      <dgm:prSet presAssocID="{96499950-BBC8-45C6-91DB-0041AF702319}" presName="root2" presStyleCnt="0"/>
      <dgm:spPr/>
    </dgm:pt>
    <dgm:pt modelId="{1930C6F0-9B07-41DC-846E-DE0CFA0177B6}" type="pres">
      <dgm:prSet presAssocID="{96499950-BBC8-45C6-91DB-0041AF702319}" presName="LevelTwoTextNode" presStyleLbl="node2" presStyleIdx="1" presStyleCnt="3">
        <dgm:presLayoutVars>
          <dgm:chPref val="3"/>
        </dgm:presLayoutVars>
      </dgm:prSet>
      <dgm:spPr/>
      <dgm:t>
        <a:bodyPr/>
        <a:lstStyle/>
        <a:p>
          <a:endParaRPr lang="es-CO"/>
        </a:p>
      </dgm:t>
    </dgm:pt>
    <dgm:pt modelId="{69DD5C30-197C-4A68-B21D-3A054B1E280E}" type="pres">
      <dgm:prSet presAssocID="{96499950-BBC8-45C6-91DB-0041AF702319}" presName="level3hierChild" presStyleCnt="0"/>
      <dgm:spPr/>
    </dgm:pt>
    <dgm:pt modelId="{B8C26427-66D7-41E8-8824-E3B9F5A1DC0F}" type="pres">
      <dgm:prSet presAssocID="{47E46342-32E0-436F-8D20-27BD158695DD}" presName="conn2-1" presStyleLbl="parChTrans1D2" presStyleIdx="2" presStyleCnt="3"/>
      <dgm:spPr/>
      <dgm:t>
        <a:bodyPr/>
        <a:lstStyle/>
        <a:p>
          <a:endParaRPr lang="es-CO"/>
        </a:p>
      </dgm:t>
    </dgm:pt>
    <dgm:pt modelId="{942DCFAB-7FFB-44A0-B0BD-B74FA80251D2}" type="pres">
      <dgm:prSet presAssocID="{47E46342-32E0-436F-8D20-27BD158695DD}" presName="connTx" presStyleLbl="parChTrans1D2" presStyleIdx="2" presStyleCnt="3"/>
      <dgm:spPr/>
      <dgm:t>
        <a:bodyPr/>
        <a:lstStyle/>
        <a:p>
          <a:endParaRPr lang="es-CO"/>
        </a:p>
      </dgm:t>
    </dgm:pt>
    <dgm:pt modelId="{74F46791-326B-451A-B6F6-FF3DD193D965}" type="pres">
      <dgm:prSet presAssocID="{95866F66-A4AF-4260-A694-C455579D4D56}" presName="root2" presStyleCnt="0"/>
      <dgm:spPr/>
    </dgm:pt>
    <dgm:pt modelId="{F4A32B11-534B-4577-9FEB-7ED2A9B82B6C}" type="pres">
      <dgm:prSet presAssocID="{95866F66-A4AF-4260-A694-C455579D4D56}" presName="LevelTwoTextNode" presStyleLbl="node2" presStyleIdx="2" presStyleCnt="3">
        <dgm:presLayoutVars>
          <dgm:chPref val="3"/>
        </dgm:presLayoutVars>
      </dgm:prSet>
      <dgm:spPr/>
      <dgm:t>
        <a:bodyPr/>
        <a:lstStyle/>
        <a:p>
          <a:endParaRPr lang="es-CO"/>
        </a:p>
      </dgm:t>
    </dgm:pt>
    <dgm:pt modelId="{BA697F3C-99EF-4609-AF6C-A458E12C97E7}" type="pres">
      <dgm:prSet presAssocID="{95866F66-A4AF-4260-A694-C455579D4D56}" presName="level3hierChild" presStyleCnt="0"/>
      <dgm:spPr/>
    </dgm:pt>
  </dgm:ptLst>
  <dgm:cxnLst>
    <dgm:cxn modelId="{EE8A0C84-31C4-4089-A2C3-2E542F92030B}" type="presOf" srcId="{4ED0AD54-40A9-47E9-8FBD-3C86DE12BAF8}" destId="{426F0AF3-B8FA-4171-85E9-F2B5C1249E33}" srcOrd="0" destOrd="0" presId="urn:microsoft.com/office/officeart/2005/8/layout/hierarchy2"/>
    <dgm:cxn modelId="{7F4CBFC3-339F-4FAA-AEA7-3E2054F97447}" srcId="{F6FFC941-B1D6-4C7C-84C7-B345E6F4A5EB}" destId="{4ED0AD54-40A9-47E9-8FBD-3C86DE12BAF8}" srcOrd="0" destOrd="0" parTransId="{7EE53720-57DD-4FA2-BFA3-02719F46BA4A}" sibTransId="{A953F511-9A56-4ADD-B6A2-1E6F3898F142}"/>
    <dgm:cxn modelId="{7DC0BA88-D3E2-4EAA-813A-D5C2DF0F54F9}" type="presOf" srcId="{70C62CBA-1381-4A4D-80AC-075F19679EB1}" destId="{2FBFC2CF-27EB-420F-A87C-C34D53205E7E}" srcOrd="0" destOrd="0" presId="urn:microsoft.com/office/officeart/2005/8/layout/hierarchy2"/>
    <dgm:cxn modelId="{6BB06F79-A61C-4433-8652-B979B3E4EDE3}" type="presOf" srcId="{F6FFC941-B1D6-4C7C-84C7-B345E6F4A5EB}" destId="{E4872FBC-D28F-4844-8B4C-1C29C5BF4208}" srcOrd="0" destOrd="0" presId="urn:microsoft.com/office/officeart/2005/8/layout/hierarchy2"/>
    <dgm:cxn modelId="{49C39545-1D48-46B5-90E4-6D96FCC6D928}" type="presOf" srcId="{47E46342-32E0-436F-8D20-27BD158695DD}" destId="{942DCFAB-7FFB-44A0-B0BD-B74FA80251D2}" srcOrd="1" destOrd="0" presId="urn:microsoft.com/office/officeart/2005/8/layout/hierarchy2"/>
    <dgm:cxn modelId="{A9566E4E-89D4-49DB-815C-3B14F1DC7B9F}" type="presOf" srcId="{7EE53720-57DD-4FA2-BFA3-02719F46BA4A}" destId="{DDC27C99-BFE3-4831-AAA7-2A3D8FF2ED19}" srcOrd="0" destOrd="0" presId="urn:microsoft.com/office/officeart/2005/8/layout/hierarchy2"/>
    <dgm:cxn modelId="{D719901B-49E6-4092-B68A-B574331604E5}" srcId="{2049739F-9068-469D-9251-45616DE93526}" destId="{F6FFC941-B1D6-4C7C-84C7-B345E6F4A5EB}" srcOrd="0" destOrd="0" parTransId="{DDAB2B49-26EE-466E-9689-62BAAAEAF69C}" sibTransId="{99F81C67-22AA-43D4-A133-E8BA45A5A982}"/>
    <dgm:cxn modelId="{F1347FB9-0B5A-4A45-ABB5-601C71EA0A40}" srcId="{F6FFC941-B1D6-4C7C-84C7-B345E6F4A5EB}" destId="{96499950-BBC8-45C6-91DB-0041AF702319}" srcOrd="1" destOrd="0" parTransId="{70C62CBA-1381-4A4D-80AC-075F19679EB1}" sibTransId="{19D3048F-1155-4AC9-9A00-0D61783D892C}"/>
    <dgm:cxn modelId="{B6B77C5F-0B2A-4CC1-BFA3-C8141A72E7A0}" type="presOf" srcId="{96499950-BBC8-45C6-91DB-0041AF702319}" destId="{1930C6F0-9B07-41DC-846E-DE0CFA0177B6}" srcOrd="0" destOrd="0" presId="urn:microsoft.com/office/officeart/2005/8/layout/hierarchy2"/>
    <dgm:cxn modelId="{C1BAECB4-03FC-4B3F-A64E-44D529A0714D}" type="presOf" srcId="{7EE53720-57DD-4FA2-BFA3-02719F46BA4A}" destId="{B4A8D713-7E55-4B62-940C-584F8B0B2FAC}" srcOrd="1" destOrd="0" presId="urn:microsoft.com/office/officeart/2005/8/layout/hierarchy2"/>
    <dgm:cxn modelId="{B9B2530E-8C6B-4CBA-BEBF-4C57F917181E}" type="presOf" srcId="{95866F66-A4AF-4260-A694-C455579D4D56}" destId="{F4A32B11-534B-4577-9FEB-7ED2A9B82B6C}" srcOrd="0" destOrd="0" presId="urn:microsoft.com/office/officeart/2005/8/layout/hierarchy2"/>
    <dgm:cxn modelId="{922F50E7-81F5-4516-B2D1-542313531D14}" type="presOf" srcId="{2049739F-9068-469D-9251-45616DE93526}" destId="{2CF7A51B-009F-4C52-8010-72BE0E148271}" srcOrd="0" destOrd="0" presId="urn:microsoft.com/office/officeart/2005/8/layout/hierarchy2"/>
    <dgm:cxn modelId="{BABED9FE-7DBA-4C68-9ED2-1FEFEF4A5865}" srcId="{F6FFC941-B1D6-4C7C-84C7-B345E6F4A5EB}" destId="{95866F66-A4AF-4260-A694-C455579D4D56}" srcOrd="2" destOrd="0" parTransId="{47E46342-32E0-436F-8D20-27BD158695DD}" sibTransId="{4C7E18DB-6239-4519-9DE2-D62E90977EA9}"/>
    <dgm:cxn modelId="{85F79F86-3EED-46B7-A0C5-92CAAE0DF5EE}" type="presOf" srcId="{70C62CBA-1381-4A4D-80AC-075F19679EB1}" destId="{F37F4891-3992-42D1-ADF4-D5DC7FB95E0B}" srcOrd="1" destOrd="0" presId="urn:microsoft.com/office/officeart/2005/8/layout/hierarchy2"/>
    <dgm:cxn modelId="{4C250E8F-914C-419E-98B7-CF008DB7C448}" type="presOf" srcId="{47E46342-32E0-436F-8D20-27BD158695DD}" destId="{B8C26427-66D7-41E8-8824-E3B9F5A1DC0F}" srcOrd="0" destOrd="0" presId="urn:microsoft.com/office/officeart/2005/8/layout/hierarchy2"/>
    <dgm:cxn modelId="{FCC8F9CA-F9A8-4EAC-AF6B-686762EF8964}" type="presParOf" srcId="{2CF7A51B-009F-4C52-8010-72BE0E148271}" destId="{9AB17511-76CC-4E76-85D6-34086599D673}" srcOrd="0" destOrd="0" presId="urn:microsoft.com/office/officeart/2005/8/layout/hierarchy2"/>
    <dgm:cxn modelId="{4E311D27-8C01-4648-9A4D-F1C8E64FF755}" type="presParOf" srcId="{9AB17511-76CC-4E76-85D6-34086599D673}" destId="{E4872FBC-D28F-4844-8B4C-1C29C5BF4208}" srcOrd="0" destOrd="0" presId="urn:microsoft.com/office/officeart/2005/8/layout/hierarchy2"/>
    <dgm:cxn modelId="{24F31BDF-63E3-4843-965D-9F1AAB480FEB}" type="presParOf" srcId="{9AB17511-76CC-4E76-85D6-34086599D673}" destId="{25AD247F-B54C-48E6-888B-035BFBA53698}" srcOrd="1" destOrd="0" presId="urn:microsoft.com/office/officeart/2005/8/layout/hierarchy2"/>
    <dgm:cxn modelId="{BBD03FA0-B32C-4CF8-BF73-D67E96657211}" type="presParOf" srcId="{25AD247F-B54C-48E6-888B-035BFBA53698}" destId="{DDC27C99-BFE3-4831-AAA7-2A3D8FF2ED19}" srcOrd="0" destOrd="0" presId="urn:microsoft.com/office/officeart/2005/8/layout/hierarchy2"/>
    <dgm:cxn modelId="{822EB053-D0ED-40EF-9400-90320BFA73E9}" type="presParOf" srcId="{DDC27C99-BFE3-4831-AAA7-2A3D8FF2ED19}" destId="{B4A8D713-7E55-4B62-940C-584F8B0B2FAC}" srcOrd="0" destOrd="0" presId="urn:microsoft.com/office/officeart/2005/8/layout/hierarchy2"/>
    <dgm:cxn modelId="{FE4EA3C4-6783-406A-8273-26D15A611319}" type="presParOf" srcId="{25AD247F-B54C-48E6-888B-035BFBA53698}" destId="{2A5F4507-25A3-4DD5-926B-7AAA55142CB4}" srcOrd="1" destOrd="0" presId="urn:microsoft.com/office/officeart/2005/8/layout/hierarchy2"/>
    <dgm:cxn modelId="{A127EF83-FC3A-4F6D-A3AB-4A7A7A25DE86}" type="presParOf" srcId="{2A5F4507-25A3-4DD5-926B-7AAA55142CB4}" destId="{426F0AF3-B8FA-4171-85E9-F2B5C1249E33}" srcOrd="0" destOrd="0" presId="urn:microsoft.com/office/officeart/2005/8/layout/hierarchy2"/>
    <dgm:cxn modelId="{0771E578-5713-4516-A93D-84D483291620}" type="presParOf" srcId="{2A5F4507-25A3-4DD5-926B-7AAA55142CB4}" destId="{E2A899F1-FE3E-44AE-841A-8F959F7E16B8}" srcOrd="1" destOrd="0" presId="urn:microsoft.com/office/officeart/2005/8/layout/hierarchy2"/>
    <dgm:cxn modelId="{C364E426-E5B9-4E9E-B9E4-062FE2FC1AEE}" type="presParOf" srcId="{25AD247F-B54C-48E6-888B-035BFBA53698}" destId="{2FBFC2CF-27EB-420F-A87C-C34D53205E7E}" srcOrd="2" destOrd="0" presId="urn:microsoft.com/office/officeart/2005/8/layout/hierarchy2"/>
    <dgm:cxn modelId="{EB759F05-8A23-422C-BC74-36970C2CC050}" type="presParOf" srcId="{2FBFC2CF-27EB-420F-A87C-C34D53205E7E}" destId="{F37F4891-3992-42D1-ADF4-D5DC7FB95E0B}" srcOrd="0" destOrd="0" presId="urn:microsoft.com/office/officeart/2005/8/layout/hierarchy2"/>
    <dgm:cxn modelId="{301926C9-B981-4A50-8C9D-16265B81A500}" type="presParOf" srcId="{25AD247F-B54C-48E6-888B-035BFBA53698}" destId="{8A5F0C46-2955-43C4-B50E-A506A72D4883}" srcOrd="3" destOrd="0" presId="urn:microsoft.com/office/officeart/2005/8/layout/hierarchy2"/>
    <dgm:cxn modelId="{6A2A8E70-5A51-4D4F-B15F-913D87036DA4}" type="presParOf" srcId="{8A5F0C46-2955-43C4-B50E-A506A72D4883}" destId="{1930C6F0-9B07-41DC-846E-DE0CFA0177B6}" srcOrd="0" destOrd="0" presId="urn:microsoft.com/office/officeart/2005/8/layout/hierarchy2"/>
    <dgm:cxn modelId="{825CE88F-7131-4A3D-A6E9-86D407E1A7E5}" type="presParOf" srcId="{8A5F0C46-2955-43C4-B50E-A506A72D4883}" destId="{69DD5C30-197C-4A68-B21D-3A054B1E280E}" srcOrd="1" destOrd="0" presId="urn:microsoft.com/office/officeart/2005/8/layout/hierarchy2"/>
    <dgm:cxn modelId="{9F6C4116-6EF8-4DA5-AD33-3B7490755EDB}" type="presParOf" srcId="{25AD247F-B54C-48E6-888B-035BFBA53698}" destId="{B8C26427-66D7-41E8-8824-E3B9F5A1DC0F}" srcOrd="4" destOrd="0" presId="urn:microsoft.com/office/officeart/2005/8/layout/hierarchy2"/>
    <dgm:cxn modelId="{0ECB4F83-A63E-4C71-BF86-4DE9BB41A740}" type="presParOf" srcId="{B8C26427-66D7-41E8-8824-E3B9F5A1DC0F}" destId="{942DCFAB-7FFB-44A0-B0BD-B74FA80251D2}" srcOrd="0" destOrd="0" presId="urn:microsoft.com/office/officeart/2005/8/layout/hierarchy2"/>
    <dgm:cxn modelId="{3A3165B5-0812-4D79-A4A9-F0671CA431F9}" type="presParOf" srcId="{25AD247F-B54C-48E6-888B-035BFBA53698}" destId="{74F46791-326B-451A-B6F6-FF3DD193D965}" srcOrd="5" destOrd="0" presId="urn:microsoft.com/office/officeart/2005/8/layout/hierarchy2"/>
    <dgm:cxn modelId="{332065FC-E9DF-45D9-A9FF-9572CBEE6711}" type="presParOf" srcId="{74F46791-326B-451A-B6F6-FF3DD193D965}" destId="{F4A32B11-534B-4577-9FEB-7ED2A9B82B6C}" srcOrd="0" destOrd="0" presId="urn:microsoft.com/office/officeart/2005/8/layout/hierarchy2"/>
    <dgm:cxn modelId="{56558665-0E23-4AE5-8C26-50AD916285FC}" type="presParOf" srcId="{74F46791-326B-451A-B6F6-FF3DD193D965}" destId="{BA697F3C-99EF-4609-AF6C-A458E12C97E7}"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872FBC-D28F-4844-8B4C-1C29C5BF4208}">
      <dsp:nvSpPr>
        <dsp:cNvPr id="0" name=""/>
        <dsp:cNvSpPr/>
      </dsp:nvSpPr>
      <dsp:spPr>
        <a:xfrm>
          <a:off x="1478049" y="1353196"/>
          <a:ext cx="2350088" cy="1175044"/>
        </a:xfrm>
        <a:prstGeom prst="roundRect">
          <a:avLst>
            <a:gd name="adj" fmla="val 10000"/>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kern="1200" dirty="0" smtClean="0"/>
            <a:t>DEFICIENCIAS</a:t>
          </a:r>
          <a:endParaRPr lang="es-CO" sz="1600" kern="1200" dirty="0"/>
        </a:p>
      </dsp:txBody>
      <dsp:txXfrm>
        <a:off x="1512465" y="1387612"/>
        <a:ext cx="2281256" cy="1106212"/>
      </dsp:txXfrm>
    </dsp:sp>
    <dsp:sp modelId="{DDC27C99-BFE3-4831-AAA7-2A3D8FF2ED19}">
      <dsp:nvSpPr>
        <dsp:cNvPr id="0" name=""/>
        <dsp:cNvSpPr/>
      </dsp:nvSpPr>
      <dsp:spPr>
        <a:xfrm rot="18289469">
          <a:off x="3475100" y="1237821"/>
          <a:ext cx="1646110" cy="54492"/>
        </a:xfrm>
        <a:custGeom>
          <a:avLst/>
          <a:gdLst/>
          <a:ahLst/>
          <a:cxnLst/>
          <a:rect l="0" t="0" r="0" b="0"/>
          <a:pathLst>
            <a:path>
              <a:moveTo>
                <a:pt x="0" y="27246"/>
              </a:moveTo>
              <a:lnTo>
                <a:pt x="1646110" y="27246"/>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CO" sz="400" kern="1200"/>
        </a:p>
      </dsp:txBody>
      <dsp:txXfrm>
        <a:off x="4257003" y="1223915"/>
        <a:ext cx="82305" cy="82305"/>
      </dsp:txXfrm>
    </dsp:sp>
    <dsp:sp modelId="{426F0AF3-B8FA-4171-85E9-F2B5C1249E33}">
      <dsp:nvSpPr>
        <dsp:cNvPr id="0" name=""/>
        <dsp:cNvSpPr/>
      </dsp:nvSpPr>
      <dsp:spPr>
        <a:xfrm>
          <a:off x="4768173" y="1895"/>
          <a:ext cx="2350088" cy="1175044"/>
        </a:xfrm>
        <a:prstGeom prst="roundRect">
          <a:avLst>
            <a:gd name="adj" fmla="val 10000"/>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kern="1200" dirty="0" smtClean="0"/>
            <a:t>En el cumplimiento de la normatividad</a:t>
          </a:r>
          <a:endParaRPr lang="es-CO" sz="1600" kern="1200" dirty="0"/>
        </a:p>
      </dsp:txBody>
      <dsp:txXfrm>
        <a:off x="4802589" y="36311"/>
        <a:ext cx="2281256" cy="1106212"/>
      </dsp:txXfrm>
    </dsp:sp>
    <dsp:sp modelId="{2FBFC2CF-27EB-420F-A87C-C34D53205E7E}">
      <dsp:nvSpPr>
        <dsp:cNvPr id="0" name=""/>
        <dsp:cNvSpPr/>
      </dsp:nvSpPr>
      <dsp:spPr>
        <a:xfrm>
          <a:off x="3828138" y="1913472"/>
          <a:ext cx="940035" cy="54492"/>
        </a:xfrm>
        <a:custGeom>
          <a:avLst/>
          <a:gdLst/>
          <a:ahLst/>
          <a:cxnLst/>
          <a:rect l="0" t="0" r="0" b="0"/>
          <a:pathLst>
            <a:path>
              <a:moveTo>
                <a:pt x="0" y="27246"/>
              </a:moveTo>
              <a:lnTo>
                <a:pt x="940035" y="27246"/>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33350">
            <a:lnSpc>
              <a:spcPct val="90000"/>
            </a:lnSpc>
            <a:spcBef>
              <a:spcPct val="0"/>
            </a:spcBef>
            <a:spcAft>
              <a:spcPct val="35000"/>
            </a:spcAft>
          </a:pPr>
          <a:endParaRPr lang="es-CO" sz="300" kern="1200"/>
        </a:p>
      </dsp:txBody>
      <dsp:txXfrm>
        <a:off x="4274655" y="1917217"/>
        <a:ext cx="47001" cy="47001"/>
      </dsp:txXfrm>
    </dsp:sp>
    <dsp:sp modelId="{1930C6F0-9B07-41DC-846E-DE0CFA0177B6}">
      <dsp:nvSpPr>
        <dsp:cNvPr id="0" name=""/>
        <dsp:cNvSpPr/>
      </dsp:nvSpPr>
      <dsp:spPr>
        <a:xfrm>
          <a:off x="4768173" y="1353196"/>
          <a:ext cx="2350088" cy="1175044"/>
        </a:xfrm>
        <a:prstGeom prst="roundRect">
          <a:avLst>
            <a:gd name="adj" fmla="val 10000"/>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kern="1200" dirty="0" smtClean="0"/>
            <a:t>En la presentación de las notas a los Estados Financieros</a:t>
          </a:r>
          <a:endParaRPr lang="es-CO" sz="1600" kern="1200" dirty="0"/>
        </a:p>
      </dsp:txBody>
      <dsp:txXfrm>
        <a:off x="4802589" y="1387612"/>
        <a:ext cx="2281256" cy="1106212"/>
      </dsp:txXfrm>
    </dsp:sp>
    <dsp:sp modelId="{B8C26427-66D7-41E8-8824-E3B9F5A1DC0F}">
      <dsp:nvSpPr>
        <dsp:cNvPr id="0" name=""/>
        <dsp:cNvSpPr/>
      </dsp:nvSpPr>
      <dsp:spPr>
        <a:xfrm rot="3310531">
          <a:off x="3475100" y="2589122"/>
          <a:ext cx="1646110" cy="54492"/>
        </a:xfrm>
        <a:custGeom>
          <a:avLst/>
          <a:gdLst/>
          <a:ahLst/>
          <a:cxnLst/>
          <a:rect l="0" t="0" r="0" b="0"/>
          <a:pathLst>
            <a:path>
              <a:moveTo>
                <a:pt x="0" y="27246"/>
              </a:moveTo>
              <a:lnTo>
                <a:pt x="1646110" y="27246"/>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77800">
            <a:lnSpc>
              <a:spcPct val="90000"/>
            </a:lnSpc>
            <a:spcBef>
              <a:spcPct val="0"/>
            </a:spcBef>
            <a:spcAft>
              <a:spcPct val="35000"/>
            </a:spcAft>
          </a:pPr>
          <a:endParaRPr lang="es-CO" sz="400" kern="1200"/>
        </a:p>
      </dsp:txBody>
      <dsp:txXfrm>
        <a:off x="4257003" y="2575216"/>
        <a:ext cx="82305" cy="82305"/>
      </dsp:txXfrm>
    </dsp:sp>
    <dsp:sp modelId="{F4A32B11-534B-4577-9FEB-7ED2A9B82B6C}">
      <dsp:nvSpPr>
        <dsp:cNvPr id="0" name=""/>
        <dsp:cNvSpPr/>
      </dsp:nvSpPr>
      <dsp:spPr>
        <a:xfrm>
          <a:off x="4768173" y="2704497"/>
          <a:ext cx="2350088" cy="1175044"/>
        </a:xfrm>
        <a:prstGeom prst="roundRect">
          <a:avLst>
            <a:gd name="adj" fmla="val 10000"/>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kern="1200" dirty="0" smtClean="0"/>
            <a:t>Incumplimiento de las revelaciones mínimas</a:t>
          </a:r>
          <a:endParaRPr lang="es-CO" sz="1600" kern="1200" dirty="0"/>
        </a:p>
      </dsp:txBody>
      <dsp:txXfrm>
        <a:off x="4802589" y="2738913"/>
        <a:ext cx="2281256" cy="1106212"/>
      </dsp:txXfrm>
    </dsp:sp>
  </dsp:spTree>
</dsp:drawing>
</file>

<file path=ppt/diagrams/layout1.xml><?xml version="1.0" encoding="utf-8"?>
<dgm:layoutDef xmlns:dgm="http://schemas.openxmlformats.org/drawingml/2006/diagram" xmlns:a="http://schemas.openxmlformats.org/drawingml/2006/main" uniqueId="urn:microsoft.com/office/officeart/2008/layout/BendingPictureBlocks">
  <dgm:title val=""/>
  <dgm:desc val=""/>
  <dgm:catLst>
    <dgm:cat type="picture" pri="8000"/>
    <dgm:cat type="pictureconvert" pri="80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dir/>
      <dgm:resizeHandles/>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h" fact="1.61"/>
      <dgm:constr type="h" for="ch" forName="composite" refType="h"/>
      <dgm:constr type="sp" refType="w" refFor="ch" refForName="composite" op="equ" fact="0.1"/>
      <dgm:constr type="w" for="ch" forName="sibTrans" refType="w" refFor="ch" refForName="composite" op="equ" fact="0.1"/>
      <dgm:constr type="h" for="ch" forName="sibTrans" refType="w" refFor="ch" refForName="sibTrans" op="equ"/>
    </dgm:constrLst>
    <dgm:forEach name="nodesForEach" axis="ch" ptType="node">
      <dgm:layoutNode name="composite">
        <dgm:alg type="composite">
          <dgm:param type="ar" val="1.3908"/>
        </dgm:alg>
        <dgm:shape xmlns:r="http://schemas.openxmlformats.org/officeDocument/2006/relationships" r:blip="">
          <dgm:adjLst/>
        </dgm:shape>
        <dgm:choose name="Name4">
          <dgm:if name="Name5" func="var" arg="dir" op="equ" val="norm">
            <dgm:constrLst>
              <dgm:constr type="l" for="ch" forName="rect1" refType="w" fact="0.3"/>
              <dgm:constr type="t" for="ch" forName="rect1" refType="h" fact="0"/>
              <dgm:constr type="w" for="ch" forName="rect1" refType="h" fact="1.12"/>
              <dgm:constr type="h" for="ch" forName="rect1" refType="h" fact="0.942"/>
              <dgm:constr type="l" for="ch" forName="rect2" refType="w" fact="0"/>
              <dgm:constr type="t" for="ch" forName="rect2" refType="h" fact="0.396"/>
              <dgm:constr type="w" for="ch" forName="rect2" refType="h" fact="0.607"/>
              <dgm:constr type="h" for="ch" forName="rect2" refType="h" fact="0.607"/>
            </dgm:constrLst>
          </dgm:if>
          <dgm:else name="Name6">
            <dgm:constrLst>
              <dgm:constr type="l" for="ch" forName="rect1" refType="w" fact="0"/>
              <dgm:constr type="t" for="ch" forName="rect1" refType="h" fact="0"/>
              <dgm:constr type="w" for="ch" forName="rect1" refType="h" fact="1.12"/>
              <dgm:constr type="h" for="ch" forName="rect1" refType="h" fact="0.942"/>
              <dgm:constr type="l" for="ch" forName="rect2" refType="w" fact="0.63"/>
              <dgm:constr type="t" for="ch" forName="rect2" refType="h" fact="0.396"/>
              <dgm:constr type="w" for="ch" forName="rect2" refType="h" fact="0.607"/>
              <dgm:constr type="h" for="ch" forName="rect2" refType="h" fact="0.607"/>
            </dgm:constrLst>
          </dgm:else>
        </dgm:choose>
        <dgm:layoutNode name="rect1" styleLbl="bgImgPlace1">
          <dgm:alg type="sp"/>
          <dgm:shape xmlns:r="http://schemas.openxmlformats.org/officeDocument/2006/relationships" type="rect" r:blip="" blipPhldr="1">
            <dgm:adjLst/>
          </dgm:shape>
          <dgm:presOf/>
        </dgm:layoutNode>
        <dgm:layoutNode name="rect2" styleLbl="node1">
          <dgm:varLst>
            <dgm:bulletEnabled val="1"/>
          </dgm:varLst>
          <dgm:alg type="tx">
            <dgm:param type="txAnchorVertCh" val="mid"/>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A8CF3B-C6DB-43E2-99EB-3A81EE130E42}" type="datetimeFigureOut">
              <a:rPr lang="es-CO" smtClean="0"/>
              <a:t>22/09/2015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03DFCC-8C42-482A-8A53-7DE2F76BA201}" type="slidenum">
              <a:rPr lang="es-CO" smtClean="0"/>
              <a:t>‹Nº›</a:t>
            </a:fld>
            <a:endParaRPr lang="es-CO"/>
          </a:p>
        </p:txBody>
      </p:sp>
    </p:spTree>
    <p:extLst>
      <p:ext uri="{BB962C8B-B14F-4D97-AF65-F5344CB8AC3E}">
        <p14:creationId xmlns:p14="http://schemas.microsoft.com/office/powerpoint/2010/main" val="1106590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Shape 22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29" name="Shape 22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411120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9/22/2015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9/22/2015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9/22/2015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9/22/2015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t>9/22/2015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9/22/2015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9/22/2015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8.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1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07067" y="1047335"/>
            <a:ext cx="7766936" cy="1646302"/>
          </a:xfrm>
        </p:spPr>
        <p:txBody>
          <a:bodyPr anchor="ctr"/>
          <a:lstStyle/>
          <a:p>
            <a:pPr algn="ctr"/>
            <a:r>
              <a:rPr lang="es-CO" sz="2400" dirty="0"/>
              <a:t>ARRENDAMIENTO FINANCIERO, IMPACTOS EN LAS IMPERANTES PYMES DEL SECTOR TRANSPORTE TERRESTRE DE CARGA CON LA IMPLEMENTACIÓN DE NORMAS INTERNACIONALES DE INFORMACIÓN FINANCIERA (NIIF)</a:t>
            </a:r>
          </a:p>
        </p:txBody>
      </p:sp>
      <p:sp>
        <p:nvSpPr>
          <p:cNvPr id="3" name="Subtítulo 2"/>
          <p:cNvSpPr>
            <a:spLocks noGrp="1"/>
          </p:cNvSpPr>
          <p:nvPr>
            <p:ph type="subTitle" idx="1"/>
          </p:nvPr>
        </p:nvSpPr>
        <p:spPr>
          <a:xfrm>
            <a:off x="1507067" y="3046281"/>
            <a:ext cx="7766936" cy="1096899"/>
          </a:xfrm>
        </p:spPr>
        <p:txBody>
          <a:bodyPr>
            <a:noAutofit/>
          </a:bodyPr>
          <a:lstStyle/>
          <a:p>
            <a:r>
              <a:rPr lang="es-CO" b="1" dirty="0"/>
              <a:t>DAVID ESTEBAN CÁRDENAS </a:t>
            </a:r>
            <a:r>
              <a:rPr lang="es-CO" b="1" dirty="0" smtClean="0"/>
              <a:t>ISAZA</a:t>
            </a:r>
            <a:endParaRPr lang="es-CO" dirty="0" smtClean="0"/>
          </a:p>
          <a:p>
            <a:r>
              <a:rPr lang="es-CO" b="1" dirty="0" smtClean="0"/>
              <a:t>JOHANA </a:t>
            </a:r>
            <a:r>
              <a:rPr lang="es-CO" b="1" dirty="0"/>
              <a:t>MARCELA OCAMPO LEÓN</a:t>
            </a:r>
            <a:endParaRPr lang="es-CO" dirty="0"/>
          </a:p>
          <a:p>
            <a:r>
              <a:rPr lang="es-CO" b="1" dirty="0"/>
              <a:t>LUISA FERNANDA ARBELÁEZ SILVA</a:t>
            </a:r>
            <a:endParaRPr lang="es-CO" dirty="0"/>
          </a:p>
          <a:p>
            <a:r>
              <a:rPr lang="es-CO" dirty="0"/>
              <a:t/>
            </a:r>
            <a:br>
              <a:rPr lang="es-CO" dirty="0"/>
            </a:br>
            <a:r>
              <a:rPr lang="es-CO" b="1" dirty="0" smtClean="0"/>
              <a:t>ASESOR</a:t>
            </a:r>
            <a:endParaRPr lang="es-CO" dirty="0" smtClean="0"/>
          </a:p>
          <a:p>
            <a:r>
              <a:rPr lang="es-CO" dirty="0" smtClean="0"/>
              <a:t/>
            </a:r>
            <a:br>
              <a:rPr lang="es-CO" dirty="0" smtClean="0"/>
            </a:br>
            <a:r>
              <a:rPr lang="es-CO" b="1" dirty="0" smtClean="0"/>
              <a:t>MARTHA CECILIA ÁLVAREZ OSORIO</a:t>
            </a:r>
            <a:endParaRPr lang="es-CO" dirty="0"/>
          </a:p>
        </p:txBody>
      </p:sp>
      <p:pic>
        <p:nvPicPr>
          <p:cNvPr id="1026" name="Picture 2" descr="https://upload.wikimedia.org/wikipedia/commons/thumb/f/fb/Escudo-UdeA.svg/160px-Escudo-UdeA.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48896" y="3046281"/>
            <a:ext cx="1635378" cy="2272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8233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ctr">
            <a:normAutofit/>
          </a:bodyPr>
          <a:lstStyle/>
          <a:p>
            <a:pPr algn="ctr"/>
            <a:r>
              <a:rPr lang="es-CO" sz="4400" dirty="0" smtClean="0"/>
              <a:t>PEQUEÑAS Y MEDIANAS EMPRESAS</a:t>
            </a:r>
            <a:endParaRPr lang="es-CO" sz="4400"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4183313548"/>
              </p:ext>
            </p:extLst>
          </p:nvPr>
        </p:nvGraphicFramePr>
        <p:xfrm>
          <a:off x="677690" y="1930400"/>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ángulo 4"/>
          <p:cNvSpPr/>
          <p:nvPr/>
        </p:nvSpPr>
        <p:spPr>
          <a:xfrm>
            <a:off x="677334" y="6002049"/>
            <a:ext cx="6024406" cy="369332"/>
          </a:xfrm>
          <a:prstGeom prst="rect">
            <a:avLst/>
          </a:prstGeom>
        </p:spPr>
        <p:txBody>
          <a:bodyPr wrap="none">
            <a:spAutoFit/>
          </a:bodyPr>
          <a:lstStyle/>
          <a:p>
            <a:r>
              <a:rPr lang="es-CO" dirty="0">
                <a:solidFill>
                  <a:srgbClr val="000000"/>
                </a:solidFill>
              </a:rPr>
              <a:t>Fuente: Elaboración propia con base en Ley 590 de 2000</a:t>
            </a:r>
            <a:endParaRPr lang="es-CO" dirty="0"/>
          </a:p>
        </p:txBody>
      </p:sp>
    </p:spTree>
    <p:extLst>
      <p:ext uri="{BB962C8B-B14F-4D97-AF65-F5344CB8AC3E}">
        <p14:creationId xmlns:p14="http://schemas.microsoft.com/office/powerpoint/2010/main" val="1809529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77334" y="2160589"/>
            <a:ext cx="8596668" cy="1903411"/>
          </a:xfrm>
        </p:spPr>
        <p:txBody>
          <a:bodyPr>
            <a:normAutofit/>
          </a:bodyPr>
          <a:lstStyle/>
          <a:p>
            <a:pPr>
              <a:lnSpc>
                <a:spcPct val="150000"/>
              </a:lnSpc>
            </a:pPr>
            <a:r>
              <a:rPr lang="es-CO" sz="2000" dirty="0"/>
              <a:t>Las empresas del sector transporte de carga, en su mayoría, se clasifican dentro del Grupo 2, de acuerdo a lo establecido en el Decreto 3022 de </a:t>
            </a:r>
            <a:r>
              <a:rPr lang="es-CO" sz="2000" dirty="0" smtClean="0"/>
              <a:t>2013 y deben aplicar NIIF para PYMES.</a:t>
            </a:r>
            <a:endParaRPr lang="es-CO" sz="2000" dirty="0"/>
          </a:p>
        </p:txBody>
      </p:sp>
      <p:sp>
        <p:nvSpPr>
          <p:cNvPr id="4" name="Título 1"/>
          <p:cNvSpPr>
            <a:spLocks noGrp="1"/>
          </p:cNvSpPr>
          <p:nvPr>
            <p:ph type="title"/>
          </p:nvPr>
        </p:nvSpPr>
        <p:spPr/>
        <p:txBody>
          <a:bodyPr anchor="ctr">
            <a:noAutofit/>
          </a:bodyPr>
          <a:lstStyle/>
          <a:p>
            <a:pPr algn="ctr"/>
            <a:r>
              <a:rPr lang="es-CO" sz="4400" dirty="0" smtClean="0"/>
              <a:t>CLASIFICACIÓN POR GRUPOS EMPRESARIALES</a:t>
            </a:r>
            <a:endParaRPr lang="es-CO" sz="4400" dirty="0"/>
          </a:p>
        </p:txBody>
      </p:sp>
      <p:graphicFrame>
        <p:nvGraphicFramePr>
          <p:cNvPr id="5" name="Diagrama 4"/>
          <p:cNvGraphicFramePr/>
          <p:nvPr>
            <p:extLst>
              <p:ext uri="{D42A27DB-BD31-4B8C-83A1-F6EECF244321}">
                <p14:modId xmlns:p14="http://schemas.microsoft.com/office/powerpoint/2010/main" val="2734739329"/>
              </p:ext>
            </p:extLst>
          </p:nvPr>
        </p:nvGraphicFramePr>
        <p:xfrm>
          <a:off x="2032000" y="3889829"/>
          <a:ext cx="6531429" cy="2248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552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ctr">
            <a:normAutofit/>
          </a:bodyPr>
          <a:lstStyle/>
          <a:p>
            <a:pPr algn="ctr"/>
            <a:r>
              <a:rPr lang="es-CO" sz="4400" dirty="0" smtClean="0"/>
              <a:t>DEFINICIÓN</a:t>
            </a:r>
            <a:endParaRPr lang="es-CO" sz="4400" dirty="0"/>
          </a:p>
        </p:txBody>
      </p:sp>
      <p:sp>
        <p:nvSpPr>
          <p:cNvPr id="3" name="Marcador de contenido 2"/>
          <p:cNvSpPr>
            <a:spLocks noGrp="1"/>
          </p:cNvSpPr>
          <p:nvPr>
            <p:ph idx="1"/>
          </p:nvPr>
        </p:nvSpPr>
        <p:spPr/>
        <p:txBody>
          <a:bodyPr>
            <a:normAutofit/>
          </a:bodyPr>
          <a:lstStyle/>
          <a:p>
            <a:pPr marL="0" indent="0">
              <a:buNone/>
            </a:pPr>
            <a:r>
              <a:rPr lang="es-CO" sz="2000" b="1" dirty="0"/>
              <a:t>Arrendamiento que se le da a una persona natural o jurídica, de bienes de capital, que adquiere una sociedad de leasing, otorgándole la posibilidad de utilización del bien y además la opción de compra del mismo.</a:t>
            </a:r>
            <a:endParaRPr lang="es-CO" sz="2000" dirty="0"/>
          </a:p>
          <a:p>
            <a:pPr marL="0" indent="0">
              <a:buNone/>
            </a:pPr>
            <a:endParaRPr lang="es-CO" sz="2000" b="1" dirty="0" smtClean="0"/>
          </a:p>
          <a:p>
            <a:endParaRPr lang="es-CO" sz="2000" dirty="0"/>
          </a:p>
        </p:txBody>
      </p:sp>
      <p:graphicFrame>
        <p:nvGraphicFramePr>
          <p:cNvPr id="5" name="Diagrama 4"/>
          <p:cNvGraphicFramePr/>
          <p:nvPr>
            <p:extLst>
              <p:ext uri="{D42A27DB-BD31-4B8C-83A1-F6EECF244321}">
                <p14:modId xmlns:p14="http://schemas.microsoft.com/office/powerpoint/2010/main" val="1981429466"/>
              </p:ext>
            </p:extLst>
          </p:nvPr>
        </p:nvGraphicFramePr>
        <p:xfrm>
          <a:off x="1001690" y="3992451"/>
          <a:ext cx="8128000" cy="15792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25894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es-CO" sz="4400" dirty="0" smtClean="0"/>
              <a:t>RECONOCIMIENTO DEL LEASING FINANCIERO</a:t>
            </a:r>
            <a:endParaRPr lang="es-CO" sz="4400" dirty="0"/>
          </a:p>
        </p:txBody>
      </p:sp>
      <p:sp>
        <p:nvSpPr>
          <p:cNvPr id="3" name="Marcador de texto 2"/>
          <p:cNvSpPr>
            <a:spLocks noGrp="1"/>
          </p:cNvSpPr>
          <p:nvPr>
            <p:ph type="body" idx="1"/>
          </p:nvPr>
        </p:nvSpPr>
        <p:spPr/>
        <p:txBody>
          <a:bodyPr/>
          <a:lstStyle/>
          <a:p>
            <a:pPr algn="ctr"/>
            <a:r>
              <a:rPr lang="es-CO" dirty="0" smtClean="0"/>
              <a:t>COLGAAP</a:t>
            </a:r>
            <a:endParaRPr lang="es-CO" dirty="0"/>
          </a:p>
        </p:txBody>
      </p:sp>
      <p:sp>
        <p:nvSpPr>
          <p:cNvPr id="4" name="Marcador de contenido 3"/>
          <p:cNvSpPr>
            <a:spLocks noGrp="1"/>
          </p:cNvSpPr>
          <p:nvPr>
            <p:ph sz="half" idx="2"/>
          </p:nvPr>
        </p:nvSpPr>
        <p:spPr/>
        <p:txBody>
          <a:bodyPr>
            <a:normAutofit/>
          </a:bodyPr>
          <a:lstStyle/>
          <a:p>
            <a:r>
              <a:rPr lang="es-CO" sz="2000" dirty="0" smtClean="0"/>
              <a:t>Forma del contrato</a:t>
            </a:r>
          </a:p>
          <a:p>
            <a:r>
              <a:rPr lang="es-CO" sz="2000" dirty="0" smtClean="0"/>
              <a:t>Transferencia de derecho de uso</a:t>
            </a:r>
          </a:p>
          <a:p>
            <a:r>
              <a:rPr lang="es-CO" sz="2000" dirty="0" smtClean="0"/>
              <a:t>Plazo determinado</a:t>
            </a:r>
          </a:p>
          <a:p>
            <a:r>
              <a:rPr lang="es-CO" sz="2000" dirty="0" smtClean="0"/>
              <a:t>Con opción de compra</a:t>
            </a:r>
            <a:endParaRPr lang="es-CO" sz="2000" dirty="0"/>
          </a:p>
        </p:txBody>
      </p:sp>
      <p:sp>
        <p:nvSpPr>
          <p:cNvPr id="5" name="Marcador de texto 4"/>
          <p:cNvSpPr>
            <a:spLocks noGrp="1"/>
          </p:cNvSpPr>
          <p:nvPr>
            <p:ph type="body" sz="quarter" idx="3"/>
          </p:nvPr>
        </p:nvSpPr>
        <p:spPr>
          <a:xfrm>
            <a:off x="5088383" y="2175497"/>
            <a:ext cx="4185618" cy="576262"/>
          </a:xfrm>
        </p:spPr>
        <p:txBody>
          <a:bodyPr/>
          <a:lstStyle/>
          <a:p>
            <a:pPr algn="ctr"/>
            <a:r>
              <a:rPr lang="es-CO" dirty="0" smtClean="0"/>
              <a:t>NIIF para PYMES</a:t>
            </a:r>
            <a:endParaRPr lang="es-CO" dirty="0"/>
          </a:p>
        </p:txBody>
      </p:sp>
      <p:sp>
        <p:nvSpPr>
          <p:cNvPr id="6" name="Marcador de contenido 5"/>
          <p:cNvSpPr>
            <a:spLocks noGrp="1"/>
          </p:cNvSpPr>
          <p:nvPr>
            <p:ph sz="quarter" idx="4"/>
          </p:nvPr>
        </p:nvSpPr>
        <p:spPr/>
        <p:txBody>
          <a:bodyPr>
            <a:normAutofit/>
          </a:bodyPr>
          <a:lstStyle/>
          <a:p>
            <a:r>
              <a:rPr lang="es-CO" sz="2000" dirty="0" smtClean="0"/>
              <a:t>Esencia de la transacción</a:t>
            </a:r>
          </a:p>
          <a:p>
            <a:r>
              <a:rPr lang="es-CO" sz="2000" dirty="0" smtClean="0"/>
              <a:t>Transferencia del control del bien</a:t>
            </a:r>
          </a:p>
          <a:p>
            <a:r>
              <a:rPr lang="es-CO" sz="2000" dirty="0" smtClean="0"/>
              <a:t>Transferencia de los beneficios del bien</a:t>
            </a:r>
          </a:p>
          <a:p>
            <a:r>
              <a:rPr lang="es-CO" sz="2000" dirty="0" smtClean="0"/>
              <a:t>Posibilidad de opción de compra</a:t>
            </a:r>
            <a:endParaRPr lang="es-CO" sz="2000" dirty="0"/>
          </a:p>
        </p:txBody>
      </p:sp>
    </p:spTree>
    <p:extLst>
      <p:ext uri="{BB962C8B-B14F-4D97-AF65-F5344CB8AC3E}">
        <p14:creationId xmlns:p14="http://schemas.microsoft.com/office/powerpoint/2010/main" val="7099705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ctr">
            <a:noAutofit/>
          </a:bodyPr>
          <a:lstStyle/>
          <a:p>
            <a:pPr algn="ctr"/>
            <a:r>
              <a:rPr lang="es-CO" sz="4400" dirty="0" smtClean="0"/>
              <a:t>MEDICIÓN DEL LEASING FINANCIERO</a:t>
            </a:r>
            <a:endParaRPr lang="es-CO" sz="4400" dirty="0"/>
          </a:p>
        </p:txBody>
      </p:sp>
      <p:sp>
        <p:nvSpPr>
          <p:cNvPr id="3" name="Marcador de texto 2"/>
          <p:cNvSpPr>
            <a:spLocks noGrp="1"/>
          </p:cNvSpPr>
          <p:nvPr>
            <p:ph type="body" idx="1"/>
          </p:nvPr>
        </p:nvSpPr>
        <p:spPr/>
        <p:txBody>
          <a:bodyPr/>
          <a:lstStyle/>
          <a:p>
            <a:pPr algn="ctr"/>
            <a:r>
              <a:rPr lang="es-CO" dirty="0" smtClean="0"/>
              <a:t>COLGAAP</a:t>
            </a:r>
            <a:endParaRPr lang="es-CO" dirty="0"/>
          </a:p>
        </p:txBody>
      </p:sp>
      <p:sp>
        <p:nvSpPr>
          <p:cNvPr id="4" name="Marcador de contenido 3"/>
          <p:cNvSpPr>
            <a:spLocks noGrp="1"/>
          </p:cNvSpPr>
          <p:nvPr>
            <p:ph sz="half" idx="2"/>
          </p:nvPr>
        </p:nvSpPr>
        <p:spPr/>
        <p:txBody>
          <a:bodyPr>
            <a:normAutofit fontScale="62500" lnSpcReduction="20000"/>
          </a:bodyPr>
          <a:lstStyle/>
          <a:p>
            <a:r>
              <a:rPr lang="es-CO" sz="2600" dirty="0" smtClean="0"/>
              <a:t>ARRENDATARIO:</a:t>
            </a:r>
          </a:p>
          <a:p>
            <a:pPr marL="0" indent="0">
              <a:buNone/>
            </a:pPr>
            <a:r>
              <a:rPr lang="es-CO" sz="2600" dirty="0" smtClean="0"/>
              <a:t>Derecho por bienes recibidos en arrendamiento financiero </a:t>
            </a:r>
            <a:r>
              <a:rPr lang="es-CO" sz="2600" dirty="0"/>
              <a:t>por una suma igual al valor presente de los cánones y la opción de compra que se </a:t>
            </a:r>
            <a:r>
              <a:rPr lang="es-CO" sz="2600" dirty="0" smtClean="0"/>
              <a:t>pactó y </a:t>
            </a:r>
            <a:r>
              <a:rPr lang="es-CO" sz="2600" dirty="0"/>
              <a:t>un pasivo, por el monto total del </a:t>
            </a:r>
            <a:r>
              <a:rPr lang="es-CO" sz="2600" dirty="0" smtClean="0"/>
              <a:t>bien. </a:t>
            </a:r>
            <a:endParaRPr lang="es-CO" sz="2600" dirty="0"/>
          </a:p>
          <a:p>
            <a:pPr marL="0" indent="0">
              <a:buNone/>
            </a:pPr>
            <a:r>
              <a:rPr lang="es-CO" sz="2600" dirty="0" smtClean="0"/>
              <a:t>Depreciar </a:t>
            </a:r>
            <a:r>
              <a:rPr lang="es-CO" sz="2600" dirty="0"/>
              <a:t>o </a:t>
            </a:r>
            <a:r>
              <a:rPr lang="es-CO" sz="2600" dirty="0" smtClean="0"/>
              <a:t>amortizar, </a:t>
            </a:r>
            <a:r>
              <a:rPr lang="es-CO" sz="2600" dirty="0"/>
              <a:t>según las características del </a:t>
            </a:r>
            <a:r>
              <a:rPr lang="es-CO" sz="2600" dirty="0" smtClean="0"/>
              <a:t>activo. </a:t>
            </a:r>
          </a:p>
          <a:p>
            <a:pPr marL="0" indent="0">
              <a:buNone/>
            </a:pPr>
            <a:r>
              <a:rPr lang="es-CO" sz="2600" dirty="0" smtClean="0"/>
              <a:t>El canon = </a:t>
            </a:r>
            <a:r>
              <a:rPr lang="es-CO" sz="2600" dirty="0"/>
              <a:t>abono de </a:t>
            </a:r>
            <a:r>
              <a:rPr lang="es-CO" sz="2600" dirty="0" smtClean="0"/>
              <a:t>capital (pasivo) e intereses (gasto financiero). </a:t>
            </a:r>
          </a:p>
          <a:p>
            <a:pPr marL="0" indent="0">
              <a:buNone/>
            </a:pPr>
            <a:r>
              <a:rPr lang="es-CO" sz="2600" dirty="0" smtClean="0"/>
              <a:t>La </a:t>
            </a:r>
            <a:r>
              <a:rPr lang="es-CO" sz="2600" dirty="0"/>
              <a:t>opción de </a:t>
            </a:r>
            <a:r>
              <a:rPr lang="es-CO" sz="2600" dirty="0" smtClean="0"/>
              <a:t>compra </a:t>
            </a:r>
            <a:r>
              <a:rPr lang="es-CO" sz="2600" dirty="0"/>
              <a:t>se cargará contra el </a:t>
            </a:r>
            <a:r>
              <a:rPr lang="es-CO" sz="2600" dirty="0" smtClean="0"/>
              <a:t>pasivo y </a:t>
            </a:r>
            <a:r>
              <a:rPr lang="es-CO" sz="2600" dirty="0"/>
              <a:t>si queda algún saldo, se cargará contra los resultados del ejercicio.</a:t>
            </a:r>
          </a:p>
          <a:p>
            <a:endParaRPr lang="es-CO" dirty="0"/>
          </a:p>
        </p:txBody>
      </p:sp>
      <p:sp>
        <p:nvSpPr>
          <p:cNvPr id="5" name="Marcador de texto 4"/>
          <p:cNvSpPr>
            <a:spLocks noGrp="1"/>
          </p:cNvSpPr>
          <p:nvPr>
            <p:ph type="body" sz="quarter" idx="3"/>
          </p:nvPr>
        </p:nvSpPr>
        <p:spPr/>
        <p:txBody>
          <a:bodyPr/>
          <a:lstStyle/>
          <a:p>
            <a:pPr algn="ctr"/>
            <a:r>
              <a:rPr lang="es-CO" dirty="0"/>
              <a:t>NIIF para </a:t>
            </a:r>
            <a:r>
              <a:rPr lang="es-CO" dirty="0" smtClean="0"/>
              <a:t>PYMES</a:t>
            </a:r>
            <a:endParaRPr lang="es-CO" dirty="0"/>
          </a:p>
        </p:txBody>
      </p:sp>
      <p:sp>
        <p:nvSpPr>
          <p:cNvPr id="6" name="Marcador de contenido 5"/>
          <p:cNvSpPr>
            <a:spLocks noGrp="1"/>
          </p:cNvSpPr>
          <p:nvPr>
            <p:ph sz="quarter" idx="4"/>
          </p:nvPr>
        </p:nvSpPr>
        <p:spPr/>
        <p:txBody>
          <a:bodyPr anchor="t">
            <a:normAutofit/>
          </a:bodyPr>
          <a:lstStyle/>
          <a:p>
            <a:r>
              <a:rPr lang="es-CO" sz="1600" dirty="0" smtClean="0"/>
              <a:t>ARRENDATARIO:</a:t>
            </a:r>
          </a:p>
          <a:p>
            <a:pPr marL="0" indent="0">
              <a:buNone/>
            </a:pPr>
            <a:r>
              <a:rPr lang="es-CO" sz="1600" dirty="0" smtClean="0"/>
              <a:t>Propiedad</a:t>
            </a:r>
            <a:r>
              <a:rPr lang="es-CO" sz="1600" dirty="0"/>
              <a:t>, planta y equipo y un pasivo (arrendamiento financiero) por el mismo valor, siendo este igual al menor valor entre el valor razonable del bien o el valor presente de los pagos mínimos del </a:t>
            </a:r>
            <a:r>
              <a:rPr lang="es-CO" sz="1600" dirty="0" smtClean="0"/>
              <a:t>arrendamiento. </a:t>
            </a:r>
            <a:endParaRPr lang="es-CO" sz="1600" dirty="0"/>
          </a:p>
          <a:p>
            <a:pPr marL="0" indent="0">
              <a:buNone/>
            </a:pPr>
            <a:r>
              <a:rPr lang="es-CO" sz="1600" dirty="0"/>
              <a:t>Depreciar.</a:t>
            </a:r>
          </a:p>
          <a:p>
            <a:pPr marL="0" indent="0">
              <a:buNone/>
            </a:pPr>
            <a:r>
              <a:rPr lang="es-CO" sz="1600" dirty="0"/>
              <a:t>Las cuotas se deben dividir en capital en intereses, usando el método de interés efectivo.</a:t>
            </a:r>
          </a:p>
        </p:txBody>
      </p:sp>
    </p:spTree>
    <p:extLst>
      <p:ext uri="{BB962C8B-B14F-4D97-AF65-F5344CB8AC3E}">
        <p14:creationId xmlns:p14="http://schemas.microsoft.com/office/powerpoint/2010/main" val="17205619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ctr">
            <a:noAutofit/>
          </a:bodyPr>
          <a:lstStyle/>
          <a:p>
            <a:pPr algn="ctr"/>
            <a:r>
              <a:rPr lang="es-CO" sz="4400" dirty="0" smtClean="0"/>
              <a:t>MEDICIÓN DEL LEASING FINANCIERO</a:t>
            </a:r>
            <a:endParaRPr lang="es-CO" sz="4400" dirty="0"/>
          </a:p>
        </p:txBody>
      </p:sp>
      <p:sp>
        <p:nvSpPr>
          <p:cNvPr id="3" name="Marcador de texto 2"/>
          <p:cNvSpPr>
            <a:spLocks noGrp="1"/>
          </p:cNvSpPr>
          <p:nvPr>
            <p:ph type="body" idx="1"/>
          </p:nvPr>
        </p:nvSpPr>
        <p:spPr/>
        <p:txBody>
          <a:bodyPr/>
          <a:lstStyle/>
          <a:p>
            <a:pPr algn="ctr"/>
            <a:r>
              <a:rPr lang="es-CO" dirty="0" smtClean="0"/>
              <a:t>COLGAAP</a:t>
            </a:r>
            <a:endParaRPr lang="es-CO" dirty="0"/>
          </a:p>
        </p:txBody>
      </p:sp>
      <p:sp>
        <p:nvSpPr>
          <p:cNvPr id="4" name="Marcador de contenido 3"/>
          <p:cNvSpPr>
            <a:spLocks noGrp="1"/>
          </p:cNvSpPr>
          <p:nvPr>
            <p:ph sz="half" idx="2"/>
          </p:nvPr>
        </p:nvSpPr>
        <p:spPr/>
        <p:txBody>
          <a:bodyPr>
            <a:normAutofit/>
          </a:bodyPr>
          <a:lstStyle/>
          <a:p>
            <a:r>
              <a:rPr lang="es-CO" sz="2000" dirty="0" smtClean="0"/>
              <a:t>ARRENDADOR:</a:t>
            </a:r>
          </a:p>
          <a:p>
            <a:pPr marL="0" indent="0">
              <a:buNone/>
            </a:pPr>
            <a:r>
              <a:rPr lang="es-CO" sz="1600" dirty="0"/>
              <a:t>D</a:t>
            </a:r>
            <a:r>
              <a:rPr lang="es-CO" sz="1600" dirty="0" smtClean="0"/>
              <a:t>eberá </a:t>
            </a:r>
            <a:r>
              <a:rPr lang="es-CO" sz="1600" dirty="0"/>
              <a:t>tener registrado su activo por el mismo valor del pasivo registrado por el arrendatario más el impuesto a las ventas liquidado por </a:t>
            </a:r>
            <a:r>
              <a:rPr lang="es-CO" sz="1600" dirty="0" smtClean="0"/>
              <a:t>este al </a:t>
            </a:r>
            <a:r>
              <a:rPr lang="es-CO" sz="1600" dirty="0"/>
              <a:t>inicio del contrato, hará </a:t>
            </a:r>
            <a:r>
              <a:rPr lang="es-CO" sz="1600" dirty="0" smtClean="0"/>
              <a:t>el reconocimiento </a:t>
            </a:r>
            <a:r>
              <a:rPr lang="es-CO" sz="1600" dirty="0"/>
              <a:t>del ingreso y de igual manera, la amortización del abono a capital que el arrendatario realice periódicamente.</a:t>
            </a:r>
          </a:p>
          <a:p>
            <a:endParaRPr lang="es-CO" dirty="0"/>
          </a:p>
        </p:txBody>
      </p:sp>
      <p:sp>
        <p:nvSpPr>
          <p:cNvPr id="5" name="Marcador de texto 4"/>
          <p:cNvSpPr>
            <a:spLocks noGrp="1"/>
          </p:cNvSpPr>
          <p:nvPr>
            <p:ph type="body" sz="quarter" idx="3"/>
          </p:nvPr>
        </p:nvSpPr>
        <p:spPr/>
        <p:txBody>
          <a:bodyPr/>
          <a:lstStyle/>
          <a:p>
            <a:pPr algn="ctr"/>
            <a:r>
              <a:rPr lang="es-CO" dirty="0"/>
              <a:t>NIIF para </a:t>
            </a:r>
            <a:r>
              <a:rPr lang="es-CO" dirty="0" smtClean="0"/>
              <a:t>PYMES</a:t>
            </a:r>
            <a:endParaRPr lang="es-CO" dirty="0"/>
          </a:p>
        </p:txBody>
      </p:sp>
      <p:sp>
        <p:nvSpPr>
          <p:cNvPr id="6" name="Marcador de contenido 5"/>
          <p:cNvSpPr>
            <a:spLocks noGrp="1"/>
          </p:cNvSpPr>
          <p:nvPr>
            <p:ph sz="quarter" idx="4"/>
          </p:nvPr>
        </p:nvSpPr>
        <p:spPr/>
        <p:txBody>
          <a:bodyPr anchor="t">
            <a:normAutofit/>
          </a:bodyPr>
          <a:lstStyle/>
          <a:p>
            <a:r>
              <a:rPr lang="es-CO" sz="2000" dirty="0" smtClean="0"/>
              <a:t>ARRENDADOR:</a:t>
            </a:r>
          </a:p>
          <a:p>
            <a:pPr marL="0" indent="0">
              <a:buNone/>
            </a:pPr>
            <a:r>
              <a:rPr lang="es-CO" sz="1600" dirty="0" smtClean="0"/>
              <a:t>En </a:t>
            </a:r>
            <a:r>
              <a:rPr lang="es-CO" sz="1600" dirty="0"/>
              <a:t>el momento inicial reconocerá una cuenta por cobrar por el valor de la inversión neta (inversión bruta descontada a la tasa de interés implícita en el arrendamiento) y adicionalmente, dará de baja el </a:t>
            </a:r>
            <a:r>
              <a:rPr lang="es-CO" sz="1600" dirty="0" smtClean="0"/>
              <a:t>activo </a:t>
            </a:r>
            <a:r>
              <a:rPr lang="es-CO" sz="1600" dirty="0"/>
              <a:t>por el importe que tenía en sus </a:t>
            </a:r>
            <a:r>
              <a:rPr lang="es-CO" sz="1600" dirty="0" smtClean="0"/>
              <a:t>libros. </a:t>
            </a:r>
            <a:r>
              <a:rPr lang="es-CO" sz="1600" dirty="0"/>
              <a:t>Posteriormente, deberá reconocer los ingresos financieros que den cuenta del rendimiento periódico constante con base a la tasa de interés pactada en el contrato.</a:t>
            </a:r>
          </a:p>
        </p:txBody>
      </p:sp>
    </p:spTree>
    <p:extLst>
      <p:ext uri="{BB962C8B-B14F-4D97-AF65-F5344CB8AC3E}">
        <p14:creationId xmlns:p14="http://schemas.microsoft.com/office/powerpoint/2010/main" val="40691424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Shape 219"/>
          <p:cNvSpPr txBox="1">
            <a:spLocks noGrp="1"/>
          </p:cNvSpPr>
          <p:nvPr>
            <p:ph type="title"/>
          </p:nvPr>
        </p:nvSpPr>
        <p:spPr>
          <a:xfrm>
            <a:off x="1581424" y="458390"/>
            <a:ext cx="7756200" cy="1054199"/>
          </a:xfrm>
          <a:prstGeom prst="rect">
            <a:avLst/>
          </a:prstGeom>
        </p:spPr>
        <p:txBody>
          <a:bodyPr vert="horz" lIns="91425" tIns="91425" rIns="91425" bIns="91425" rtlCol="0" anchor="ctr" anchorCtr="0">
            <a:noAutofit/>
          </a:bodyPr>
          <a:lstStyle/>
          <a:p>
            <a:pPr algn="ctr">
              <a:spcBef>
                <a:spcPts val="0"/>
              </a:spcBef>
            </a:pPr>
            <a:r>
              <a:rPr lang="es-CO" sz="4400" dirty="0"/>
              <a:t>METODOLOGÍA DE LA INVESTIGACIÓN</a:t>
            </a:r>
            <a:endParaRPr lang="es-CO" sz="4400" b="1" dirty="0">
              <a:solidFill>
                <a:srgbClr val="000000"/>
              </a:solidFill>
            </a:endParaRPr>
          </a:p>
        </p:txBody>
      </p:sp>
      <p:sp>
        <p:nvSpPr>
          <p:cNvPr id="220" name="Shape 220"/>
          <p:cNvSpPr txBox="1"/>
          <p:nvPr/>
        </p:nvSpPr>
        <p:spPr>
          <a:xfrm>
            <a:off x="3983001" y="2256201"/>
            <a:ext cx="3438899" cy="477899"/>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lIns="91425" tIns="91425" rIns="91425" bIns="91425" anchor="t" anchorCtr="0">
            <a:noAutofit/>
          </a:bodyPr>
          <a:lstStyle/>
          <a:p>
            <a:pPr algn="ctr"/>
            <a:r>
              <a:rPr lang="es-CO" sz="2400"/>
              <a:t>ENFOQUE MIXTO</a:t>
            </a:r>
          </a:p>
        </p:txBody>
      </p:sp>
      <p:sp>
        <p:nvSpPr>
          <p:cNvPr id="221" name="Shape 221"/>
          <p:cNvSpPr/>
          <p:nvPr/>
        </p:nvSpPr>
        <p:spPr>
          <a:xfrm>
            <a:off x="4276476" y="2751326"/>
            <a:ext cx="2896499" cy="1307099"/>
          </a:xfrm>
          <a:prstGeom prst="leftRightUpArrow">
            <a:avLst>
              <a:gd name="adj1" fmla="val 25000"/>
              <a:gd name="adj2" fmla="val 25000"/>
              <a:gd name="adj3" fmla="val 25000"/>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lIns="91425" tIns="91425" rIns="91425" bIns="91425" anchor="ctr" anchorCtr="0">
            <a:noAutofit/>
          </a:bodyPr>
          <a:lstStyle/>
          <a:p>
            <a:endParaRPr/>
          </a:p>
        </p:txBody>
      </p:sp>
      <p:sp>
        <p:nvSpPr>
          <p:cNvPr id="222" name="Shape 222"/>
          <p:cNvSpPr txBox="1"/>
          <p:nvPr/>
        </p:nvSpPr>
        <p:spPr>
          <a:xfrm>
            <a:off x="7172976" y="3167125"/>
            <a:ext cx="1751999" cy="1131600"/>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lIns="91425" tIns="91425" rIns="91425" bIns="91425" anchor="t" anchorCtr="0">
            <a:noAutofit/>
          </a:bodyPr>
          <a:lstStyle/>
          <a:p>
            <a:pPr algn="ctr"/>
            <a:r>
              <a:rPr lang="es-CO" sz="2400"/>
              <a:t>Enfoque cualitativo</a:t>
            </a:r>
          </a:p>
          <a:p>
            <a:pPr algn="ctr"/>
            <a:endParaRPr sz="2400"/>
          </a:p>
        </p:txBody>
      </p:sp>
      <p:sp>
        <p:nvSpPr>
          <p:cNvPr id="223" name="Shape 223"/>
          <p:cNvSpPr txBox="1"/>
          <p:nvPr/>
        </p:nvSpPr>
        <p:spPr>
          <a:xfrm>
            <a:off x="2494626" y="3132325"/>
            <a:ext cx="1751999" cy="1131600"/>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lIns="91425" tIns="91425" rIns="91425" bIns="91425" anchor="t" anchorCtr="0">
            <a:noAutofit/>
          </a:bodyPr>
          <a:lstStyle/>
          <a:p>
            <a:pPr algn="ctr"/>
            <a:r>
              <a:rPr lang="es-CO" sz="2400" dirty="0"/>
              <a:t>Enfoque cuantitativo</a:t>
            </a:r>
          </a:p>
        </p:txBody>
      </p:sp>
      <p:sp>
        <p:nvSpPr>
          <p:cNvPr id="224" name="Shape 224"/>
          <p:cNvSpPr txBox="1"/>
          <p:nvPr/>
        </p:nvSpPr>
        <p:spPr>
          <a:xfrm>
            <a:off x="3832725" y="5028550"/>
            <a:ext cx="4467900" cy="595200"/>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lIns="91425" tIns="91425" rIns="91425" bIns="91425" anchor="t" anchorCtr="0">
            <a:noAutofit/>
          </a:bodyPr>
          <a:lstStyle/>
          <a:p>
            <a:pPr algn="ctr"/>
            <a:r>
              <a:rPr lang="es-CO" sz="2400"/>
              <a:t>Con alcance descriptivo</a:t>
            </a:r>
          </a:p>
        </p:txBody>
      </p:sp>
      <p:sp>
        <p:nvSpPr>
          <p:cNvPr id="225" name="Shape 225"/>
          <p:cNvSpPr/>
          <p:nvPr/>
        </p:nvSpPr>
        <p:spPr>
          <a:xfrm>
            <a:off x="1154268" y="3992650"/>
            <a:ext cx="1237200" cy="1346700"/>
          </a:xfrm>
          <a:prstGeom prst="curvedRightArrow">
            <a:avLst>
              <a:gd name="adj1" fmla="val 25000"/>
              <a:gd name="adj2" fmla="val 45444"/>
              <a:gd name="adj3" fmla="val 25000"/>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lIns="91425" tIns="91425" rIns="91425" bIns="91425" anchor="ctr" anchorCtr="0">
            <a:noAutofit/>
          </a:bodyPr>
          <a:lstStyle/>
          <a:p>
            <a:endParaRPr/>
          </a:p>
        </p:txBody>
      </p:sp>
      <p:sp>
        <p:nvSpPr>
          <p:cNvPr id="226" name="Shape 226"/>
          <p:cNvSpPr/>
          <p:nvPr/>
        </p:nvSpPr>
        <p:spPr>
          <a:xfrm>
            <a:off x="9025291" y="3959125"/>
            <a:ext cx="1297500" cy="1346700"/>
          </a:xfrm>
          <a:prstGeom prst="curvedLeftArrow">
            <a:avLst>
              <a:gd name="adj1" fmla="val 25000"/>
              <a:gd name="adj2" fmla="val 45821"/>
              <a:gd name="adj3" fmla="val 25000"/>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lIns="91425" tIns="91425" rIns="91425" bIns="91425" anchor="ctr" anchorCtr="0">
            <a:noAutofit/>
          </a:bodyPr>
          <a:lstStyle/>
          <a:p>
            <a:endParaRPr/>
          </a:p>
        </p:txBody>
      </p:sp>
    </p:spTree>
    <p:extLst>
      <p:ext uri="{BB962C8B-B14F-4D97-AF65-F5344CB8AC3E}">
        <p14:creationId xmlns:p14="http://schemas.microsoft.com/office/powerpoint/2010/main" val="34950159"/>
      </p:ext>
    </p:extLst>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CO" sz="7200" dirty="0" smtClean="0"/>
              <a:t>ANÁLISIS DE LOS RESULTADOS</a:t>
            </a:r>
            <a:endParaRPr lang="es-CO" sz="7200" dirty="0"/>
          </a:p>
        </p:txBody>
      </p:sp>
      <p:sp>
        <p:nvSpPr>
          <p:cNvPr id="3" name="Marcador de texto 2"/>
          <p:cNvSpPr>
            <a:spLocks noGrp="1"/>
          </p:cNvSpPr>
          <p:nvPr>
            <p:ph type="body" idx="1"/>
          </p:nvPr>
        </p:nvSpPr>
        <p:spPr/>
        <p:txBody>
          <a:bodyPr anchor="ctr"/>
          <a:lstStyle/>
          <a:p>
            <a:r>
              <a:rPr lang="es-CO" dirty="0"/>
              <a:t>Para analizar los impactos financieros del leasing a partir de la aplicación de la Sección 20 de la NIIF para PYMES, se utilizó un estudio de caso, partiendo de la información financiera obtenida por parte de la empresa Transportadora Asia S.A.S</a:t>
            </a:r>
            <a:r>
              <a:rPr lang="es-CO" dirty="0" smtClean="0"/>
              <a:t>.</a:t>
            </a:r>
            <a:endParaRPr lang="es-CO" dirty="0"/>
          </a:p>
        </p:txBody>
      </p:sp>
    </p:spTree>
    <p:extLst>
      <p:ext uri="{BB962C8B-B14F-4D97-AF65-F5344CB8AC3E}">
        <p14:creationId xmlns:p14="http://schemas.microsoft.com/office/powerpoint/2010/main" val="22383897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es-CO" sz="3200" dirty="0" smtClean="0"/>
              <a:t>INDICADORES DE ENDEUDAMIENTO</a:t>
            </a:r>
            <a:endParaRPr lang="es-CO" sz="3200"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744109931"/>
              </p:ext>
            </p:extLst>
          </p:nvPr>
        </p:nvGraphicFramePr>
        <p:xfrm>
          <a:off x="4735156" y="862081"/>
          <a:ext cx="4513262" cy="20485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texto 3"/>
          <p:cNvSpPr>
            <a:spLocks noGrp="1"/>
          </p:cNvSpPr>
          <p:nvPr>
            <p:ph type="body" sz="half" idx="2"/>
          </p:nvPr>
        </p:nvSpPr>
        <p:spPr/>
        <p:txBody>
          <a:bodyPr anchor="ctr">
            <a:normAutofit/>
          </a:bodyPr>
          <a:lstStyle/>
          <a:p>
            <a:pPr marL="285750" indent="-285750">
              <a:buFont typeface="Wingdings" panose="05000000000000000000" pitchFamily="2" charset="2"/>
              <a:buChar char="Ø"/>
            </a:pPr>
            <a:r>
              <a:rPr lang="es-CO" sz="1600" dirty="0" smtClean="0"/>
              <a:t>Eminente riesgo de propiedad que debe ser gestionado por la empresa</a:t>
            </a:r>
          </a:p>
          <a:p>
            <a:pPr marL="285750" indent="-285750">
              <a:buFont typeface="Wingdings" panose="05000000000000000000" pitchFamily="2" charset="2"/>
              <a:buChar char="Ø"/>
            </a:pPr>
            <a:r>
              <a:rPr lang="es-CO" sz="1600" dirty="0" smtClean="0"/>
              <a:t>El financiamiento de la empresa esta en manos de terceros en su mayoría</a:t>
            </a:r>
          </a:p>
          <a:p>
            <a:pPr marL="285750" indent="-285750">
              <a:buFont typeface="Wingdings" panose="05000000000000000000" pitchFamily="2" charset="2"/>
              <a:buChar char="Ø"/>
            </a:pPr>
            <a:r>
              <a:rPr lang="es-CO" sz="1600" dirty="0" smtClean="0"/>
              <a:t>El riesgo de liquidez de la empresa disminuye, debido al efecto en la concentración del endeudamiento</a:t>
            </a:r>
            <a:endParaRPr lang="es-CO" sz="1600" dirty="0"/>
          </a:p>
        </p:txBody>
      </p:sp>
      <p:graphicFrame>
        <p:nvGraphicFramePr>
          <p:cNvPr id="10" name="Marcador de contenido 4"/>
          <p:cNvGraphicFramePr>
            <a:graphicFrameLocks/>
          </p:cNvGraphicFramePr>
          <p:nvPr>
            <p:extLst>
              <p:ext uri="{D42A27DB-BD31-4B8C-83A1-F6EECF244321}">
                <p14:modId xmlns:p14="http://schemas.microsoft.com/office/powerpoint/2010/main" val="1955172949"/>
              </p:ext>
            </p:extLst>
          </p:nvPr>
        </p:nvGraphicFramePr>
        <p:xfrm>
          <a:off x="4733009" y="3525861"/>
          <a:ext cx="4513262" cy="204854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963573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CO" sz="3200" dirty="0" smtClean="0"/>
              <a:t>INDICADORES DE RENTABILIDAD</a:t>
            </a:r>
            <a:endParaRPr lang="es-CO" sz="3200" dirty="0"/>
          </a:p>
        </p:txBody>
      </p:sp>
      <p:sp>
        <p:nvSpPr>
          <p:cNvPr id="4" name="Marcador de texto 3"/>
          <p:cNvSpPr>
            <a:spLocks noGrp="1"/>
          </p:cNvSpPr>
          <p:nvPr>
            <p:ph type="body" sz="half" idx="2"/>
          </p:nvPr>
        </p:nvSpPr>
        <p:spPr/>
        <p:txBody>
          <a:bodyPr anchor="ctr">
            <a:normAutofit/>
          </a:bodyPr>
          <a:lstStyle/>
          <a:p>
            <a:pPr marL="285750" indent="-285750">
              <a:buFont typeface="Wingdings" panose="05000000000000000000" pitchFamily="2" charset="2"/>
              <a:buChar char="Ø"/>
            </a:pPr>
            <a:r>
              <a:rPr lang="es-CO" sz="1600" dirty="0"/>
              <a:t>El retorno del inversionista disminuye, debido a la reclasificación de las cuentas propiedad, planta y equipo y activos diferidos.</a:t>
            </a:r>
          </a:p>
          <a:p>
            <a:pPr marL="285750" indent="-285750">
              <a:buFont typeface="Wingdings" panose="05000000000000000000" pitchFamily="2" charset="2"/>
              <a:buChar char="Ø"/>
            </a:pPr>
            <a:r>
              <a:rPr lang="es-CO" sz="1600" dirty="0" smtClean="0"/>
              <a:t>Perdida de eficiencia de la empresa para gestionar los ingresos y convertirlos en utilidades</a:t>
            </a:r>
            <a:endParaRPr lang="es-CO" sz="1600"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3545295672"/>
              </p:ext>
            </p:extLst>
          </p:nvPr>
        </p:nvGraphicFramePr>
        <p:xfrm>
          <a:off x="4760913" y="514350"/>
          <a:ext cx="4513262" cy="55276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5839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CO" sz="4400" dirty="0" smtClean="0"/>
              <a:t>CONTENIDO</a:t>
            </a:r>
            <a:endParaRPr lang="es-CO" dirty="0"/>
          </a:p>
        </p:txBody>
      </p:sp>
      <p:sp>
        <p:nvSpPr>
          <p:cNvPr id="3" name="Marcador de contenido 2"/>
          <p:cNvSpPr>
            <a:spLocks noGrp="1"/>
          </p:cNvSpPr>
          <p:nvPr>
            <p:ph idx="1"/>
          </p:nvPr>
        </p:nvSpPr>
        <p:spPr>
          <a:xfrm>
            <a:off x="1620761" y="1930400"/>
            <a:ext cx="8596668" cy="3880773"/>
          </a:xfrm>
        </p:spPr>
        <p:txBody>
          <a:bodyPr>
            <a:normAutofit fontScale="85000" lnSpcReduction="10000"/>
          </a:bodyPr>
          <a:lstStyle/>
          <a:p>
            <a:pPr fontAlgn="base">
              <a:lnSpc>
                <a:spcPct val="150000"/>
              </a:lnSpc>
            </a:pPr>
            <a:r>
              <a:rPr lang="es-CO" sz="2400" b="1" dirty="0" smtClean="0"/>
              <a:t>Planteamiento del problema</a:t>
            </a:r>
          </a:p>
          <a:p>
            <a:pPr fontAlgn="base">
              <a:lnSpc>
                <a:spcPct val="150000"/>
              </a:lnSpc>
            </a:pPr>
            <a:r>
              <a:rPr lang="es-CO" sz="2400" b="1" dirty="0" smtClean="0"/>
              <a:t>Objetivos</a:t>
            </a:r>
          </a:p>
          <a:p>
            <a:pPr fontAlgn="base">
              <a:lnSpc>
                <a:spcPct val="150000"/>
              </a:lnSpc>
            </a:pPr>
            <a:r>
              <a:rPr lang="es-CO" sz="2400" b="1" dirty="0" smtClean="0"/>
              <a:t>Justificación</a:t>
            </a:r>
          </a:p>
          <a:p>
            <a:pPr fontAlgn="base">
              <a:lnSpc>
                <a:spcPct val="150000"/>
              </a:lnSpc>
            </a:pPr>
            <a:r>
              <a:rPr lang="es-CO" sz="2400" b="1" dirty="0" smtClean="0"/>
              <a:t>Generalidades teóricas</a:t>
            </a:r>
          </a:p>
          <a:p>
            <a:pPr fontAlgn="base">
              <a:lnSpc>
                <a:spcPct val="150000"/>
              </a:lnSpc>
            </a:pPr>
            <a:r>
              <a:rPr lang="es-CO" sz="2400" b="1" dirty="0" smtClean="0"/>
              <a:t>Metodología de la investigación</a:t>
            </a:r>
          </a:p>
          <a:p>
            <a:pPr fontAlgn="base">
              <a:lnSpc>
                <a:spcPct val="150000"/>
              </a:lnSpc>
            </a:pPr>
            <a:r>
              <a:rPr lang="es-CO" sz="2400" b="1" dirty="0" smtClean="0"/>
              <a:t>Análisis de los resultados</a:t>
            </a:r>
          </a:p>
          <a:p>
            <a:pPr fontAlgn="base">
              <a:lnSpc>
                <a:spcPct val="150000"/>
              </a:lnSpc>
            </a:pPr>
            <a:r>
              <a:rPr lang="es-CO" sz="2400" b="1" dirty="0" smtClean="0"/>
              <a:t>Consideraciones finales</a:t>
            </a:r>
          </a:p>
          <a:p>
            <a:endParaRPr lang="es-CO" dirty="0"/>
          </a:p>
        </p:txBody>
      </p:sp>
    </p:spTree>
    <p:extLst>
      <p:ext uri="{BB962C8B-B14F-4D97-AF65-F5344CB8AC3E}">
        <p14:creationId xmlns:p14="http://schemas.microsoft.com/office/powerpoint/2010/main" val="5551705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es-CO" sz="3200" dirty="0" smtClean="0"/>
              <a:t>PRINCIPIO DE CONFORMIDAD FINANCIERA</a:t>
            </a:r>
            <a:endParaRPr lang="es-CO" sz="3200" dirty="0"/>
          </a:p>
        </p:txBody>
      </p:sp>
      <p:sp>
        <p:nvSpPr>
          <p:cNvPr id="4" name="Marcador de texto 3"/>
          <p:cNvSpPr>
            <a:spLocks noGrp="1"/>
          </p:cNvSpPr>
          <p:nvPr>
            <p:ph type="body" sz="half" idx="2"/>
          </p:nvPr>
        </p:nvSpPr>
        <p:spPr/>
        <p:txBody>
          <a:bodyPr anchor="ctr">
            <a:normAutofit/>
          </a:bodyPr>
          <a:lstStyle/>
          <a:p>
            <a:pPr marL="285750" indent="-285750">
              <a:buFont typeface="Wingdings" panose="05000000000000000000" pitchFamily="2" charset="2"/>
              <a:buChar char="Ø"/>
            </a:pPr>
            <a:r>
              <a:rPr lang="es-CO" sz="1600" dirty="0"/>
              <a:t>“las fuentes de corto plazo deberían financiar las aplicaciones de corto plazo [y] las fuentes de largo plazo deberían financiar las aplicaciones de largo plazo” (García Serna, p. 350</a:t>
            </a:r>
            <a:r>
              <a:rPr lang="es-CO" sz="1600" dirty="0" smtClean="0"/>
              <a:t>)</a:t>
            </a:r>
          </a:p>
          <a:p>
            <a:pPr marL="285750" indent="-285750">
              <a:buFont typeface="Wingdings" panose="05000000000000000000" pitchFamily="2" charset="2"/>
              <a:buChar char="Ø"/>
            </a:pPr>
            <a:r>
              <a:rPr lang="es-CO" sz="1600" dirty="0"/>
              <a:t>L</a:t>
            </a:r>
            <a:r>
              <a:rPr lang="es-CO" sz="1600" dirty="0" smtClean="0"/>
              <a:t>a </a:t>
            </a:r>
            <a:r>
              <a:rPr lang="es-CO" sz="1600" dirty="0"/>
              <a:t>inversión de corto y de largo plazo no se compensa con los pasivos respectivos</a:t>
            </a:r>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34953010"/>
              </p:ext>
            </p:extLst>
          </p:nvPr>
        </p:nvGraphicFramePr>
        <p:xfrm>
          <a:off x="4760913" y="514350"/>
          <a:ext cx="4513262" cy="256370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Gráfico 5"/>
          <p:cNvGraphicFramePr/>
          <p:nvPr>
            <p:extLst>
              <p:ext uri="{D42A27DB-BD31-4B8C-83A1-F6EECF244321}">
                <p14:modId xmlns:p14="http://schemas.microsoft.com/office/powerpoint/2010/main" val="1060694777"/>
              </p:ext>
            </p:extLst>
          </p:nvPr>
        </p:nvGraphicFramePr>
        <p:xfrm>
          <a:off x="4789398" y="3338378"/>
          <a:ext cx="4496270" cy="27790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312822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CO" sz="3200" dirty="0" smtClean="0"/>
              <a:t>ESTRUCTURA FINANCIERA</a:t>
            </a:r>
            <a:endParaRPr lang="es-CO" sz="3200" dirty="0"/>
          </a:p>
        </p:txBody>
      </p:sp>
      <p:sp>
        <p:nvSpPr>
          <p:cNvPr id="4" name="Marcador de texto 3"/>
          <p:cNvSpPr>
            <a:spLocks noGrp="1"/>
          </p:cNvSpPr>
          <p:nvPr>
            <p:ph type="body" sz="half" idx="2"/>
          </p:nvPr>
        </p:nvSpPr>
        <p:spPr/>
        <p:txBody>
          <a:bodyPr anchor="ctr">
            <a:normAutofit/>
          </a:bodyPr>
          <a:lstStyle/>
          <a:p>
            <a:pPr marL="285750" indent="-285750">
              <a:buFont typeface="Wingdings" panose="05000000000000000000" pitchFamily="2" charset="2"/>
              <a:buChar char="Ø"/>
            </a:pPr>
            <a:r>
              <a:rPr lang="es-CO" sz="1600" dirty="0" smtClean="0"/>
              <a:t>Alta pérdida de propiedad y control</a:t>
            </a:r>
          </a:p>
          <a:p>
            <a:pPr marL="285750" indent="-285750">
              <a:buFont typeface="Wingdings" panose="05000000000000000000" pitchFamily="2" charset="2"/>
              <a:buChar char="Ø"/>
            </a:pPr>
            <a:r>
              <a:rPr lang="es-CO" sz="1600" dirty="0" smtClean="0"/>
              <a:t>Mayor financiación por parte de terceros</a:t>
            </a:r>
          </a:p>
          <a:p>
            <a:pPr marL="285750" indent="-285750">
              <a:buFont typeface="Wingdings" panose="05000000000000000000" pitchFamily="2" charset="2"/>
              <a:buChar char="Ø"/>
            </a:pPr>
            <a:r>
              <a:rPr lang="es-CO" sz="1600" dirty="0" smtClean="0"/>
              <a:t>Posible riesgo de propiedad</a:t>
            </a:r>
            <a:endParaRPr lang="es-CO" sz="1600"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1620499254"/>
              </p:ext>
            </p:extLst>
          </p:nvPr>
        </p:nvGraphicFramePr>
        <p:xfrm>
          <a:off x="4760913" y="514350"/>
          <a:ext cx="4513262" cy="55276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377387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ctr">
            <a:noAutofit/>
          </a:bodyPr>
          <a:lstStyle/>
          <a:p>
            <a:pPr algn="ctr"/>
            <a:r>
              <a:rPr lang="es-CO" sz="4400" dirty="0" smtClean="0"/>
              <a:t>EL PROBLEMA DE LA REVELACIÓN CONTABLE</a:t>
            </a:r>
            <a:endParaRPr lang="es-CO" sz="4400"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815406576"/>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92644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ctr">
            <a:normAutofit/>
          </a:bodyPr>
          <a:lstStyle/>
          <a:p>
            <a:pPr algn="ctr"/>
            <a:r>
              <a:rPr lang="es-CO" sz="4400" dirty="0" smtClean="0"/>
              <a:t>HIPÓTESIS CONFIRMADAS</a:t>
            </a:r>
            <a:endParaRPr lang="es-CO" sz="4400" dirty="0"/>
          </a:p>
        </p:txBody>
      </p:sp>
      <p:sp>
        <p:nvSpPr>
          <p:cNvPr id="3" name="Marcador de contenido 2"/>
          <p:cNvSpPr>
            <a:spLocks noGrp="1"/>
          </p:cNvSpPr>
          <p:nvPr>
            <p:ph idx="1"/>
          </p:nvPr>
        </p:nvSpPr>
        <p:spPr/>
        <p:txBody>
          <a:bodyPr anchor="ctr">
            <a:normAutofit/>
          </a:bodyPr>
          <a:lstStyle/>
          <a:p>
            <a:pPr>
              <a:buFont typeface="Wingdings" panose="05000000000000000000" pitchFamily="2" charset="2"/>
              <a:buChar char="ü"/>
            </a:pPr>
            <a:r>
              <a:rPr lang="es-CO" sz="2000" dirty="0" smtClean="0"/>
              <a:t>Los principales impactos se derivan de aspectos relacionados con reconocimiento, valuación, presentación y revelación de la información.</a:t>
            </a:r>
          </a:p>
          <a:p>
            <a:pPr>
              <a:buFont typeface="Wingdings" panose="05000000000000000000" pitchFamily="2" charset="2"/>
              <a:buChar char="ü"/>
            </a:pPr>
            <a:r>
              <a:rPr lang="es-CO" sz="2000" dirty="0" smtClean="0"/>
              <a:t>Aumento de la información a revelar en las Notas a los Estados Financieros.</a:t>
            </a:r>
          </a:p>
          <a:p>
            <a:pPr>
              <a:buFont typeface="Wingdings" panose="05000000000000000000" pitchFamily="2" charset="2"/>
              <a:buChar char="ü"/>
            </a:pPr>
            <a:r>
              <a:rPr lang="es-CO" sz="2000" dirty="0" smtClean="0"/>
              <a:t>Reclasificación de cuentas.</a:t>
            </a:r>
          </a:p>
          <a:p>
            <a:pPr>
              <a:buFont typeface="Wingdings" panose="05000000000000000000" pitchFamily="2" charset="2"/>
              <a:buChar char="ü"/>
            </a:pPr>
            <a:r>
              <a:rPr lang="es-CO" sz="2000" dirty="0" smtClean="0"/>
              <a:t>Cambio estructural de la situación financiera.</a:t>
            </a:r>
            <a:endParaRPr lang="es-CO" sz="2000" dirty="0"/>
          </a:p>
        </p:txBody>
      </p:sp>
    </p:spTree>
    <p:extLst>
      <p:ext uri="{BB962C8B-B14F-4D97-AF65-F5344CB8AC3E}">
        <p14:creationId xmlns:p14="http://schemas.microsoft.com/office/powerpoint/2010/main" val="40716657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ctr">
            <a:normAutofit/>
          </a:bodyPr>
          <a:lstStyle/>
          <a:p>
            <a:pPr algn="ctr"/>
            <a:r>
              <a:rPr lang="es-CO" sz="4400" dirty="0" smtClean="0"/>
              <a:t>CONSIDERACIONES FINALES</a:t>
            </a:r>
            <a:endParaRPr lang="es-CO" sz="4400" dirty="0"/>
          </a:p>
        </p:txBody>
      </p:sp>
      <p:sp>
        <p:nvSpPr>
          <p:cNvPr id="3" name="Marcador de contenido 2"/>
          <p:cNvSpPr>
            <a:spLocks noGrp="1"/>
          </p:cNvSpPr>
          <p:nvPr>
            <p:ph idx="1"/>
          </p:nvPr>
        </p:nvSpPr>
        <p:spPr/>
        <p:txBody>
          <a:bodyPr anchor="ctr">
            <a:normAutofit/>
          </a:bodyPr>
          <a:lstStyle/>
          <a:p>
            <a:r>
              <a:rPr lang="es-CO" sz="2000" dirty="0" smtClean="0"/>
              <a:t>Los resultados </a:t>
            </a:r>
            <a:r>
              <a:rPr lang="es-CO" sz="2000" dirty="0"/>
              <a:t>de </a:t>
            </a:r>
            <a:r>
              <a:rPr lang="es-CO" sz="2000" dirty="0" smtClean="0"/>
              <a:t>la investigación </a:t>
            </a:r>
            <a:r>
              <a:rPr lang="es-CO" sz="2000" dirty="0"/>
              <a:t>acarrean ventajas y desventajas en términos financieros, las cuales pueden ser un factor determinante en cuanto a las decisiones que deben tomar tanto los socios como los usuarios externos de la información</a:t>
            </a:r>
            <a:r>
              <a:rPr lang="es-CO" sz="2000" dirty="0" smtClean="0"/>
              <a:t>.</a:t>
            </a:r>
          </a:p>
          <a:p>
            <a:r>
              <a:rPr lang="es-CO" sz="2000" dirty="0"/>
              <a:t>El proceso de </a:t>
            </a:r>
            <a:r>
              <a:rPr lang="es-CO" sz="2000" dirty="0" smtClean="0"/>
              <a:t>convergencia </a:t>
            </a:r>
            <a:r>
              <a:rPr lang="es-CO" sz="2000" dirty="0"/>
              <a:t>permite una presentación y revelación fidedigna y consistente con la realidad de los entes económicos, lo que favorece a usuarios de la información que necesiten una explicación más exhaustiva y completa de las cifras de los estados financieros.</a:t>
            </a:r>
          </a:p>
          <a:p>
            <a:endParaRPr lang="es-CO" sz="2000" dirty="0"/>
          </a:p>
        </p:txBody>
      </p:sp>
    </p:spTree>
    <p:extLst>
      <p:ext uri="{BB962C8B-B14F-4D97-AF65-F5344CB8AC3E}">
        <p14:creationId xmlns:p14="http://schemas.microsoft.com/office/powerpoint/2010/main" val="32967197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070704" y="2967335"/>
            <a:ext cx="8050602" cy="1200329"/>
          </a:xfrm>
          <a:prstGeom prst="rect">
            <a:avLst/>
          </a:prstGeom>
          <a:noFill/>
        </p:spPr>
        <p:txBody>
          <a:bodyPr wrap="none" lIns="91440" tIns="45720" rIns="91440" bIns="45720">
            <a:spAutoFit/>
          </a:bodyPr>
          <a:lstStyle/>
          <a:p>
            <a:pPr algn="ctr"/>
            <a:r>
              <a:rPr lang="es-ES" sz="7200" dirty="0">
                <a:ln w="0"/>
                <a:solidFill>
                  <a:schemeClr val="accent1"/>
                </a:solidFill>
                <a:effectLst>
                  <a:outerShdw blurRad="38100" dist="25400" dir="5400000" algn="ctr" rotWithShape="0">
                    <a:srgbClr val="6E747A">
                      <a:alpha val="43000"/>
                    </a:srgbClr>
                  </a:outerShdw>
                </a:effectLst>
              </a:rPr>
              <a:t>¡</a:t>
            </a:r>
            <a:r>
              <a:rPr lang="es-ES" sz="7200" dirty="0" smtClean="0">
                <a:ln w="0"/>
                <a:solidFill>
                  <a:schemeClr val="accent1"/>
                </a:solidFill>
                <a:effectLst>
                  <a:outerShdw blurRad="38100" dist="25400" dir="5400000" algn="ctr" rotWithShape="0">
                    <a:srgbClr val="6E747A">
                      <a:alpha val="43000"/>
                    </a:srgbClr>
                  </a:outerShdw>
                </a:effectLst>
              </a:rPr>
              <a:t>MUCHAS GRACIAS!</a:t>
            </a:r>
            <a:endParaRPr lang="es-ES" sz="720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4276453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CO" sz="4400" dirty="0" smtClean="0"/>
              <a:t>PLANTEAMIENTO DEL PROBLEMA</a:t>
            </a:r>
            <a:endParaRPr lang="es-CO" sz="4400" dirty="0"/>
          </a:p>
        </p:txBody>
      </p:sp>
      <p:sp>
        <p:nvSpPr>
          <p:cNvPr id="3" name="Marcador de contenido 2"/>
          <p:cNvSpPr>
            <a:spLocks noGrp="1"/>
          </p:cNvSpPr>
          <p:nvPr>
            <p:ph idx="1"/>
          </p:nvPr>
        </p:nvSpPr>
        <p:spPr>
          <a:xfrm>
            <a:off x="677334" y="1803043"/>
            <a:ext cx="8596668" cy="4238320"/>
          </a:xfrm>
        </p:spPr>
        <p:txBody>
          <a:bodyPr>
            <a:normAutofit lnSpcReduction="10000"/>
          </a:bodyPr>
          <a:lstStyle/>
          <a:p>
            <a:r>
              <a:rPr lang="es-CO" sz="2400" b="1" dirty="0"/>
              <a:t>EJE PROBLÉMICO</a:t>
            </a:r>
            <a:r>
              <a:rPr lang="es-CO" sz="2400" dirty="0"/>
              <a:t/>
            </a:r>
            <a:br>
              <a:rPr lang="es-CO" sz="2400" dirty="0"/>
            </a:br>
            <a:r>
              <a:rPr lang="es-CO" sz="2400" dirty="0"/>
              <a:t>D</a:t>
            </a:r>
            <a:r>
              <a:rPr lang="es-CO" sz="2400" dirty="0" smtClean="0"/>
              <a:t>esarrollo contable</a:t>
            </a:r>
          </a:p>
          <a:p>
            <a:endParaRPr lang="es-CO" sz="2400" dirty="0" smtClean="0"/>
          </a:p>
          <a:p>
            <a:r>
              <a:rPr lang="es-CO" sz="2400" b="1" dirty="0" smtClean="0"/>
              <a:t>LÍNEA </a:t>
            </a:r>
            <a:r>
              <a:rPr lang="es-CO" sz="2400" b="1" dirty="0"/>
              <a:t>DE INVESTIGACIÓN</a:t>
            </a:r>
            <a:br>
              <a:rPr lang="es-CO" sz="2400" b="1" dirty="0"/>
            </a:br>
            <a:r>
              <a:rPr lang="es-CO" sz="2400" dirty="0"/>
              <a:t>C</a:t>
            </a:r>
            <a:r>
              <a:rPr lang="es-CO" sz="2400" dirty="0" smtClean="0"/>
              <a:t>aracterización internacional de la contabilidad</a:t>
            </a:r>
          </a:p>
          <a:p>
            <a:endParaRPr lang="es-CO" sz="2400" dirty="0"/>
          </a:p>
          <a:p>
            <a:pPr algn="just"/>
            <a:r>
              <a:rPr lang="es-CO" sz="2400" dirty="0" smtClean="0"/>
              <a:t>¿</a:t>
            </a:r>
            <a:r>
              <a:rPr lang="es-CO" sz="2400" dirty="0"/>
              <a:t>Qué impactos financieros resultan de la implementación de la sección 20 de las NIIF para PYMES en las empresas del sector transporte terrestre de carga con sede principal en </a:t>
            </a:r>
            <a:r>
              <a:rPr lang="es-CO" sz="2400" dirty="0" smtClean="0"/>
              <a:t>Antioquia que tengan sus activos fijos bajo la modalidad de leasing financiero?</a:t>
            </a:r>
          </a:p>
          <a:p>
            <a:pPr marL="0" indent="0">
              <a:buNone/>
            </a:pPr>
            <a:endParaRPr lang="es-CO" dirty="0"/>
          </a:p>
        </p:txBody>
      </p:sp>
    </p:spTree>
    <p:extLst>
      <p:ext uri="{BB962C8B-B14F-4D97-AF65-F5344CB8AC3E}">
        <p14:creationId xmlns:p14="http://schemas.microsoft.com/office/powerpoint/2010/main" val="3499585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chor="ctr">
            <a:normAutofit/>
          </a:bodyPr>
          <a:lstStyle/>
          <a:p>
            <a:pPr algn="ctr"/>
            <a:r>
              <a:rPr lang="es-CO" sz="4400" dirty="0" smtClean="0"/>
              <a:t>OBJETIVO GENERAL</a:t>
            </a:r>
            <a:endParaRPr lang="es-CO" sz="4400" dirty="0"/>
          </a:p>
        </p:txBody>
      </p:sp>
      <p:sp>
        <p:nvSpPr>
          <p:cNvPr id="5" name="Marcador de contenido 4"/>
          <p:cNvSpPr>
            <a:spLocks noGrp="1"/>
          </p:cNvSpPr>
          <p:nvPr>
            <p:ph idx="1"/>
          </p:nvPr>
        </p:nvSpPr>
        <p:spPr>
          <a:xfrm>
            <a:off x="677334" y="1930400"/>
            <a:ext cx="8596668" cy="3880773"/>
          </a:xfrm>
        </p:spPr>
        <p:txBody>
          <a:bodyPr anchor="ctr">
            <a:normAutofit/>
          </a:bodyPr>
          <a:lstStyle/>
          <a:p>
            <a:pPr algn="ctr"/>
            <a:r>
              <a:rPr lang="es-CO" sz="2400" dirty="0"/>
              <a:t>Identificar los impactos financieros que resultan de la implementación de la sección 20 de las NIIF para PYMES en las empresas del sector transporte terrestre de carga con sede principal en Antioquia que tengan sus activos fijos bajo la modalidad de leasing financiero.</a:t>
            </a:r>
          </a:p>
        </p:txBody>
      </p:sp>
    </p:spTree>
    <p:extLst>
      <p:ext uri="{BB962C8B-B14F-4D97-AF65-F5344CB8AC3E}">
        <p14:creationId xmlns:p14="http://schemas.microsoft.com/office/powerpoint/2010/main" val="2618240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ctr">
            <a:normAutofit/>
          </a:bodyPr>
          <a:lstStyle/>
          <a:p>
            <a:pPr algn="ctr"/>
            <a:r>
              <a:rPr lang="es-CO" sz="4400" dirty="0" smtClean="0"/>
              <a:t>OBJETIVOS ESPECÍFICOS</a:t>
            </a:r>
            <a:endParaRPr lang="es-CO" sz="4400" dirty="0"/>
          </a:p>
        </p:txBody>
      </p:sp>
      <p:sp>
        <p:nvSpPr>
          <p:cNvPr id="3" name="Marcador de contenido 2"/>
          <p:cNvSpPr>
            <a:spLocks noGrp="1"/>
          </p:cNvSpPr>
          <p:nvPr>
            <p:ph idx="1"/>
          </p:nvPr>
        </p:nvSpPr>
        <p:spPr/>
        <p:txBody>
          <a:bodyPr anchor="ctr">
            <a:normAutofit/>
          </a:bodyPr>
          <a:lstStyle/>
          <a:p>
            <a:r>
              <a:rPr lang="es-CO" sz="2000" dirty="0"/>
              <a:t>Establecer las diferencias en el tratamiento del leasing bajo la normatividad contable colombiana y bajo NIIF para PYMES.</a:t>
            </a:r>
          </a:p>
          <a:p>
            <a:r>
              <a:rPr lang="es-CO" sz="2000" dirty="0" smtClean="0"/>
              <a:t>Verificar </a:t>
            </a:r>
            <a:r>
              <a:rPr lang="es-CO" sz="2000" dirty="0"/>
              <a:t>el tratamiento que le dan las empresas del sector transporte de carga a sus activos fijos.</a:t>
            </a:r>
          </a:p>
          <a:p>
            <a:r>
              <a:rPr lang="es-CO" sz="2000" dirty="0" smtClean="0"/>
              <a:t>Determinar </a:t>
            </a:r>
            <a:r>
              <a:rPr lang="es-CO" sz="2000" dirty="0"/>
              <a:t>las situaciones que se deben presentar para clasificar un arrendamiento como financiero bajo NIIF para PYMES.</a:t>
            </a:r>
          </a:p>
          <a:p>
            <a:r>
              <a:rPr lang="es-CO" sz="2000" dirty="0" smtClean="0"/>
              <a:t>Identificar </a:t>
            </a:r>
            <a:r>
              <a:rPr lang="es-CO" sz="2000" dirty="0"/>
              <a:t>las ventajas y desventajas que trae para las empresas tener sus activos fijos bajo la modalidad de leasing financiero con base en la sección 20 de NIIF para PYMES.</a:t>
            </a:r>
          </a:p>
        </p:txBody>
      </p:sp>
    </p:spTree>
    <p:extLst>
      <p:ext uri="{BB962C8B-B14F-4D97-AF65-F5344CB8AC3E}">
        <p14:creationId xmlns:p14="http://schemas.microsoft.com/office/powerpoint/2010/main" val="1761888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CO" sz="4400" dirty="0" smtClean="0"/>
              <a:t>JUSTIFICACIÓN</a:t>
            </a:r>
            <a:endParaRPr lang="es-CO" sz="4400" dirty="0"/>
          </a:p>
        </p:txBody>
      </p:sp>
      <p:graphicFrame>
        <p:nvGraphicFramePr>
          <p:cNvPr id="7" name="Diagrama 6"/>
          <p:cNvGraphicFramePr/>
          <p:nvPr>
            <p:extLst>
              <p:ext uri="{D42A27DB-BD31-4B8C-83A1-F6EECF244321}">
                <p14:modId xmlns:p14="http://schemas.microsoft.com/office/powerpoint/2010/main" val="2356313752"/>
              </p:ext>
            </p:extLst>
          </p:nvPr>
        </p:nvGraphicFramePr>
        <p:xfrm>
          <a:off x="911668" y="1284514"/>
          <a:ext cx="8638732" cy="5072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7939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CO" sz="7200" dirty="0" smtClean="0"/>
              <a:t>GENERALIDADES TEÓRICAS</a:t>
            </a:r>
            <a:endParaRPr lang="es-CO" sz="7200" dirty="0"/>
          </a:p>
        </p:txBody>
      </p:sp>
      <p:sp>
        <p:nvSpPr>
          <p:cNvPr id="3" name="Marcador de texto 2"/>
          <p:cNvSpPr>
            <a:spLocks noGrp="1"/>
          </p:cNvSpPr>
          <p:nvPr>
            <p:ph type="body" idx="1"/>
          </p:nvPr>
        </p:nvSpPr>
        <p:spPr/>
        <p:txBody>
          <a:bodyPr/>
          <a:lstStyle/>
          <a:p>
            <a:r>
              <a:rPr lang="es-CO" dirty="0" smtClean="0"/>
              <a:t>Integración del marco legal y conceptual con los aspectos más relevantes de la delimitación teórica de la investigación.</a:t>
            </a:r>
            <a:endParaRPr lang="es-CO" dirty="0"/>
          </a:p>
        </p:txBody>
      </p:sp>
    </p:spTree>
    <p:extLst>
      <p:ext uri="{BB962C8B-B14F-4D97-AF65-F5344CB8AC3E}">
        <p14:creationId xmlns:p14="http://schemas.microsoft.com/office/powerpoint/2010/main" val="2316109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ctr">
            <a:normAutofit/>
          </a:bodyPr>
          <a:lstStyle/>
          <a:p>
            <a:pPr algn="ctr"/>
            <a:r>
              <a:rPr lang="es-CO" sz="4400" dirty="0" smtClean="0"/>
              <a:t>MARCO LEGAL</a:t>
            </a:r>
            <a:endParaRPr lang="es-CO" sz="4400" dirty="0"/>
          </a:p>
        </p:txBody>
      </p:sp>
      <p:sp>
        <p:nvSpPr>
          <p:cNvPr id="3" name="Marcador de contenido 2"/>
          <p:cNvSpPr>
            <a:spLocks noGrp="1"/>
          </p:cNvSpPr>
          <p:nvPr>
            <p:ph idx="1"/>
          </p:nvPr>
        </p:nvSpPr>
        <p:spPr/>
        <p:txBody>
          <a:bodyPr>
            <a:normAutofit/>
          </a:bodyPr>
          <a:lstStyle/>
          <a:p>
            <a:pPr fontAlgn="base"/>
            <a:r>
              <a:rPr lang="es-CO" sz="2400" b="1" dirty="0"/>
              <a:t>Ley 1314 de 2009</a:t>
            </a:r>
          </a:p>
          <a:p>
            <a:pPr fontAlgn="base"/>
            <a:r>
              <a:rPr lang="es-CO" sz="2400" b="1" dirty="0" smtClean="0"/>
              <a:t>NIIF </a:t>
            </a:r>
            <a:r>
              <a:rPr lang="es-CO" sz="2400" b="1" dirty="0"/>
              <a:t>para PYMES</a:t>
            </a:r>
          </a:p>
          <a:p>
            <a:pPr fontAlgn="base"/>
            <a:r>
              <a:rPr lang="es-CO" sz="2400" b="1" dirty="0" smtClean="0"/>
              <a:t>Marco </a:t>
            </a:r>
            <a:r>
              <a:rPr lang="es-CO" sz="2400" b="1" dirty="0"/>
              <a:t>Conceptual de Información Financiera</a:t>
            </a:r>
          </a:p>
          <a:p>
            <a:pPr fontAlgn="base"/>
            <a:r>
              <a:rPr lang="es-CO" sz="2400" b="1" dirty="0" smtClean="0"/>
              <a:t>Decreto </a:t>
            </a:r>
            <a:r>
              <a:rPr lang="es-CO" sz="2400" b="1" dirty="0"/>
              <a:t>3022 de 2013</a:t>
            </a:r>
          </a:p>
          <a:p>
            <a:pPr fontAlgn="base"/>
            <a:r>
              <a:rPr lang="es-CO" sz="2400" b="1" dirty="0" smtClean="0"/>
              <a:t>Decreto </a:t>
            </a:r>
            <a:r>
              <a:rPr lang="es-CO" sz="2400" b="1" dirty="0"/>
              <a:t>2267 de 2014</a:t>
            </a:r>
          </a:p>
          <a:p>
            <a:pPr fontAlgn="base"/>
            <a:r>
              <a:rPr lang="es-CO" sz="2400" b="1" dirty="0" smtClean="0"/>
              <a:t>Circular </a:t>
            </a:r>
            <a:r>
              <a:rPr lang="es-CO" sz="2400" b="1" dirty="0"/>
              <a:t>Externa 115-000002 de 2014</a:t>
            </a:r>
          </a:p>
          <a:p>
            <a:pPr fontAlgn="base"/>
            <a:r>
              <a:rPr lang="es-CO" sz="2400" b="1" dirty="0" smtClean="0"/>
              <a:t>Decreto </a:t>
            </a:r>
            <a:r>
              <a:rPr lang="es-CO" sz="2400" b="1" dirty="0"/>
              <a:t>2649 y 2650 de 1993 </a:t>
            </a:r>
          </a:p>
          <a:p>
            <a:endParaRPr lang="es-CO" sz="2400" dirty="0"/>
          </a:p>
        </p:txBody>
      </p:sp>
    </p:spTree>
    <p:extLst>
      <p:ext uri="{BB962C8B-B14F-4D97-AF65-F5344CB8AC3E}">
        <p14:creationId xmlns:p14="http://schemas.microsoft.com/office/powerpoint/2010/main" val="69396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ctr">
            <a:noAutofit/>
          </a:bodyPr>
          <a:lstStyle/>
          <a:p>
            <a:pPr algn="ctr"/>
            <a:r>
              <a:rPr lang="es-CO" sz="4400" dirty="0" smtClean="0"/>
              <a:t>SECTOR TRANSPORTE DE CARGA</a:t>
            </a:r>
            <a:endParaRPr lang="es-CO" sz="6000" dirty="0"/>
          </a:p>
        </p:txBody>
      </p:sp>
      <p:sp>
        <p:nvSpPr>
          <p:cNvPr id="3" name="Marcador de contenido 2"/>
          <p:cNvSpPr>
            <a:spLocks noGrp="1"/>
          </p:cNvSpPr>
          <p:nvPr>
            <p:ph idx="1"/>
          </p:nvPr>
        </p:nvSpPr>
        <p:spPr/>
        <p:txBody>
          <a:bodyPr>
            <a:normAutofit/>
          </a:bodyPr>
          <a:lstStyle/>
          <a:p>
            <a:pPr algn="ctr">
              <a:lnSpc>
                <a:spcPct val="150000"/>
              </a:lnSpc>
            </a:pPr>
            <a:r>
              <a:rPr lang="es-CO" sz="2000" dirty="0"/>
              <a:t>El transporte de carga por carretera en Colombia es fundamental en la dinámica de la economía del país, ya que se constituye en la herramienta básica para colocar los productos a disposición del consumidor tanto a nivel nacional como </a:t>
            </a:r>
            <a:r>
              <a:rPr lang="es-CO" sz="2000" dirty="0" smtClean="0"/>
              <a:t>internacional.</a:t>
            </a:r>
          </a:p>
          <a:p>
            <a:pPr>
              <a:lnSpc>
                <a:spcPct val="150000"/>
              </a:lnSpc>
            </a:pPr>
            <a:r>
              <a:rPr lang="es-CO" sz="2000" dirty="0" smtClean="0"/>
              <a:t>PRINCIPALES PROBLEMÁTICAS:</a:t>
            </a:r>
            <a:endParaRPr lang="es-CO" sz="2000" dirty="0"/>
          </a:p>
        </p:txBody>
      </p:sp>
      <p:graphicFrame>
        <p:nvGraphicFramePr>
          <p:cNvPr id="4" name="Diagrama 3"/>
          <p:cNvGraphicFramePr/>
          <p:nvPr>
            <p:extLst>
              <p:ext uri="{D42A27DB-BD31-4B8C-83A1-F6EECF244321}">
                <p14:modId xmlns:p14="http://schemas.microsoft.com/office/powerpoint/2010/main" val="3707906921"/>
              </p:ext>
            </p:extLst>
          </p:nvPr>
        </p:nvGraphicFramePr>
        <p:xfrm>
          <a:off x="1698172" y="4978399"/>
          <a:ext cx="7286171" cy="14647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3874551"/>
      </p:ext>
    </p:extLst>
  </p:cSld>
  <p:clrMapOvr>
    <a:masterClrMapping/>
  </p:clrMapOvr>
</p:sld>
</file>

<file path=ppt/theme/theme1.xml><?xml version="1.0" encoding="utf-8"?>
<a:theme xmlns:a="http://schemas.openxmlformats.org/drawingml/2006/main" name="Faceta">
  <a:themeElements>
    <a:clrScheme name="Anaranjado">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296</TotalTime>
  <Words>1224</Words>
  <Application>Microsoft Office PowerPoint</Application>
  <PresentationFormat>Panorámica</PresentationFormat>
  <Paragraphs>154</Paragraphs>
  <Slides>25</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25</vt:i4>
      </vt:variant>
    </vt:vector>
  </HeadingPairs>
  <TitlesOfParts>
    <vt:vector size="32" baseType="lpstr">
      <vt:lpstr>Arial</vt:lpstr>
      <vt:lpstr>Calibri</vt:lpstr>
      <vt:lpstr>Times New Roman</vt:lpstr>
      <vt:lpstr>Trebuchet MS</vt:lpstr>
      <vt:lpstr>Wingdings</vt:lpstr>
      <vt:lpstr>Wingdings 3</vt:lpstr>
      <vt:lpstr>Faceta</vt:lpstr>
      <vt:lpstr>ARRENDAMIENTO FINANCIERO, IMPACTOS EN LAS IMPERANTES PYMES DEL SECTOR TRANSPORTE TERRESTRE DE CARGA CON LA IMPLEMENTACIÓN DE NORMAS INTERNACIONALES DE INFORMACIÓN FINANCIERA (NIIF)</vt:lpstr>
      <vt:lpstr>CONTENIDO</vt:lpstr>
      <vt:lpstr>PLANTEAMIENTO DEL PROBLEMA</vt:lpstr>
      <vt:lpstr>OBJETIVO GENERAL</vt:lpstr>
      <vt:lpstr>OBJETIVOS ESPECÍFICOS</vt:lpstr>
      <vt:lpstr>JUSTIFICACIÓN</vt:lpstr>
      <vt:lpstr>GENERALIDADES TEÓRICAS</vt:lpstr>
      <vt:lpstr>MARCO LEGAL</vt:lpstr>
      <vt:lpstr>SECTOR TRANSPORTE DE CARGA</vt:lpstr>
      <vt:lpstr>PEQUEÑAS Y MEDIANAS EMPRESAS</vt:lpstr>
      <vt:lpstr>CLASIFICACIÓN POR GRUPOS EMPRESARIALES</vt:lpstr>
      <vt:lpstr>DEFINICIÓN</vt:lpstr>
      <vt:lpstr>RECONOCIMIENTO DEL LEASING FINANCIERO</vt:lpstr>
      <vt:lpstr>MEDICIÓN DEL LEASING FINANCIERO</vt:lpstr>
      <vt:lpstr>MEDICIÓN DEL LEASING FINANCIERO</vt:lpstr>
      <vt:lpstr>METODOLOGÍA DE LA INVESTIGACIÓN</vt:lpstr>
      <vt:lpstr>ANÁLISIS DE LOS RESULTADOS</vt:lpstr>
      <vt:lpstr>INDICADORES DE ENDEUDAMIENTO</vt:lpstr>
      <vt:lpstr>INDICADORES DE RENTABILIDAD</vt:lpstr>
      <vt:lpstr>PRINCIPIO DE CONFORMIDAD FINANCIERA</vt:lpstr>
      <vt:lpstr>ESTRUCTURA FINANCIERA</vt:lpstr>
      <vt:lpstr>EL PROBLEMA DE LA REVELACIÓN CONTABLE</vt:lpstr>
      <vt:lpstr>HIPÓTESIS CONFIRMADAS</vt:lpstr>
      <vt:lpstr>CONSIDERACIONES FINALES</vt:lpstr>
      <vt:lpstr>Presentación de PowerPoint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ARRENDAMIENTO FINANCIERO, IMPACTOS EN LAS IMPERANTES PYMES DEL SECTOR TRANSPORTE TERRESTRE DE CARGA CON LA IMPLEMENTACIÓN DE NORMAS INTERNACIONALES DE INFORMACIÓN FINANCIERA (NIIF)</dc:title>
  <dc:creator>ARKET OPS</dc:creator>
  <cp:lastModifiedBy>ARKET OPS</cp:lastModifiedBy>
  <cp:revision>29</cp:revision>
  <dcterms:created xsi:type="dcterms:W3CDTF">2015-09-22T00:47:36Z</dcterms:created>
  <dcterms:modified xsi:type="dcterms:W3CDTF">2015-09-22T05:47:29Z</dcterms:modified>
</cp:coreProperties>
</file>