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253745-B240-4957-9E8D-7057CB7D1650}" type="datetimeFigureOut">
              <a:rPr lang="es-CO" smtClean="0"/>
              <a:pPr/>
              <a:t>17/09/2015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2F65B4-36CA-4F77-A40A-9D456D9ECCE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84984"/>
            <a:ext cx="8077200" cy="1673352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/>
              <a:t>Autocontrol: </a:t>
            </a:r>
            <a:r>
              <a:rPr lang="es-MX" dirty="0" smtClean="0"/>
              <a:t>una u</a:t>
            </a:r>
            <a:r>
              <a:rPr lang="es-MX" dirty="0" smtClean="0"/>
              <a:t>topía </a:t>
            </a:r>
            <a:r>
              <a:rPr lang="es-MX" dirty="0" smtClean="0"/>
              <a:t>para las administraciones municipales del Valle de Aburrá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8077200" cy="1499616"/>
          </a:xfrm>
        </p:spPr>
        <p:txBody>
          <a:bodyPr/>
          <a:lstStyle/>
          <a:p>
            <a:r>
              <a:rPr lang="es-MX" dirty="0" smtClean="0"/>
              <a:t>Mauren Danitza Castaño Henao</a:t>
            </a:r>
          </a:p>
          <a:p>
            <a:r>
              <a:rPr lang="es-MX" dirty="0" err="1" smtClean="0"/>
              <a:t>Julian</a:t>
            </a:r>
            <a:r>
              <a:rPr lang="es-MX" dirty="0"/>
              <a:t> </a:t>
            </a:r>
            <a:r>
              <a:rPr lang="es-MX" dirty="0" err="1" smtClean="0"/>
              <a:t>Arbey</a:t>
            </a:r>
            <a:r>
              <a:rPr lang="es-MX" dirty="0" smtClean="0"/>
              <a:t> Henao Zuleta</a:t>
            </a:r>
          </a:p>
          <a:p>
            <a:r>
              <a:rPr lang="es-MX" dirty="0" smtClean="0"/>
              <a:t>Carlos Andrés Ruiz Herrera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84466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Objetivos y Justificación del problema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Eficaz Implementación.</a:t>
            </a:r>
          </a:p>
          <a:p>
            <a:r>
              <a:rPr lang="es-MX" dirty="0" smtClean="0"/>
              <a:t>Fundamentos del autocontrol</a:t>
            </a:r>
          </a:p>
          <a:p>
            <a:r>
              <a:rPr lang="es-MX" dirty="0" smtClean="0"/>
              <a:t>Características de las metodologías</a:t>
            </a:r>
          </a:p>
          <a:p>
            <a:r>
              <a:rPr lang="es-MX" dirty="0" smtClean="0"/>
              <a:t>Ética y autocontrol</a:t>
            </a:r>
          </a:p>
          <a:p>
            <a:r>
              <a:rPr lang="es-MX" dirty="0" smtClean="0"/>
              <a:t>Obstáculos en la Implementación</a:t>
            </a:r>
          </a:p>
          <a:p>
            <a:endParaRPr lang="es-MX" dirty="0" smtClean="0"/>
          </a:p>
          <a:p>
            <a:r>
              <a:rPr lang="es-MX" dirty="0" smtClean="0"/>
              <a:t>Aporte teórico que sirva de apoyo a otras entidades y exigencia normativa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29477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 smtClean="0"/>
              <a:t>Marco Teórico o conceptual	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s-MX" dirty="0"/>
          </a:p>
          <a:p>
            <a:pPr marL="118872" indent="0">
              <a:buNone/>
            </a:pPr>
            <a:endParaRPr lang="es-MX" dirty="0" smtClean="0"/>
          </a:p>
          <a:p>
            <a:r>
              <a:rPr lang="es-MX" dirty="0"/>
              <a:t>Autocontrol según </a:t>
            </a:r>
            <a:r>
              <a:rPr lang="es-MX" dirty="0" smtClean="0"/>
              <a:t>MECI</a:t>
            </a:r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Apreciaciones generales acerca del autocontrol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63066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Metodología aplicada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explicativa</a:t>
            </a:r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Instrumento</a:t>
            </a:r>
          </a:p>
          <a:p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09412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Análisis de los Resultados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Fundamentos</a:t>
            </a:r>
          </a:p>
          <a:p>
            <a:endParaRPr lang="es-MX" dirty="0"/>
          </a:p>
          <a:p>
            <a:r>
              <a:rPr lang="es-MX" dirty="0" smtClean="0"/>
              <a:t>Metodologías</a:t>
            </a:r>
          </a:p>
          <a:p>
            <a:endParaRPr lang="es-MX" dirty="0"/>
          </a:p>
          <a:p>
            <a:r>
              <a:rPr lang="es-MX" dirty="0" smtClean="0"/>
              <a:t>Ética y Autocontrol</a:t>
            </a:r>
          </a:p>
          <a:p>
            <a:endParaRPr lang="es-MX" dirty="0"/>
          </a:p>
          <a:p>
            <a:r>
              <a:rPr lang="es-MX" dirty="0" smtClean="0"/>
              <a:t>Retos y Desafíos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4016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Conclusiones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En las administraciones municipales se han realizado grandes esfuerzos, pero aún hay mucho camino por recorrer.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38818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150</TotalTime>
  <Words>105</Words>
  <Application>Microsoft Office PowerPoint</Application>
  <PresentationFormat>Presentación en pantalla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Módulo</vt:lpstr>
      <vt:lpstr>Autocontrol: una utopía para las administraciones municipales del Valle de Aburrá</vt:lpstr>
      <vt:lpstr>Objetivos y Justificación del problema</vt:lpstr>
      <vt:lpstr>Marco Teórico o conceptual </vt:lpstr>
      <vt:lpstr>Metodología aplicada</vt:lpstr>
      <vt:lpstr>Análisis de los Resultados</vt:lpstr>
      <vt:lpstr>Conclusiones</vt:lpstr>
    </vt:vector>
  </TitlesOfParts>
  <Company>Luffi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Autocontrol: Utopía para las administraciones municipales del Valle de Aburrá</dc:title>
  <dc:creator>Luffi</dc:creator>
  <cp:lastModifiedBy>JULIAN</cp:lastModifiedBy>
  <cp:revision>12</cp:revision>
  <dcterms:created xsi:type="dcterms:W3CDTF">2015-09-14T02:55:10Z</dcterms:created>
  <dcterms:modified xsi:type="dcterms:W3CDTF">2015-09-18T04:06:49Z</dcterms:modified>
</cp:coreProperties>
</file>