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710738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84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500688" y="0"/>
            <a:ext cx="42084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C48EC-7846-4C9B-9EE8-380A4E82A19D}" type="datetimeFigureOut">
              <a:rPr lang="es-ES" smtClean="0"/>
              <a:t>23/04/2015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2084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500688" y="6513513"/>
            <a:ext cx="42084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34F99-B506-4F7D-82C4-71D78CF650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3C4B58-9528-4224-9B83-CD9D4922C3F9}" type="datetimeFigureOut">
              <a:rPr lang="es-ES" smtClean="0"/>
              <a:pPr/>
              <a:t>23/04/2015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D7BE8E-A303-4487-9635-D944E3F960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2118097"/>
          </a:xfrm>
        </p:spPr>
        <p:txBody>
          <a:bodyPr>
            <a:noAutofit/>
          </a:bodyPr>
          <a:lstStyle/>
          <a:p>
            <a:r>
              <a:rPr lang="es-ES" sz="2400" dirty="0" smtClean="0"/>
              <a:t>LA RESPONSABILIDAD SOCIAL EMPRESARIAL  Y LA CALIDAD DE VIDA DE LOS EMPLEADOS DE LOS ORGANISMOS DE TRÁNSITO DE MEDELLIN, BELLO, ENVIGADO E ITAGÜÍ</a:t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3312368" cy="720080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Elaborado por:</a:t>
            </a:r>
            <a:endParaRPr lang="es-ES" sz="1600" dirty="0" smtClean="0"/>
          </a:p>
          <a:p>
            <a:pPr algn="l"/>
            <a:r>
              <a:rPr lang="es-ES" sz="1600" b="1" dirty="0" smtClean="0"/>
              <a:t>OMAR ELISEO TORRES ORREGO</a:t>
            </a:r>
          </a:p>
          <a:p>
            <a:pPr algn="l"/>
            <a:endParaRPr lang="es-ES" sz="1800" dirty="0" smtClean="0"/>
          </a:p>
          <a:p>
            <a:endParaRPr lang="es-ES" dirty="0"/>
          </a:p>
        </p:txBody>
      </p:sp>
      <p:pic>
        <p:nvPicPr>
          <p:cNvPr id="4" name="3 Imagen" descr="udea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80928"/>
            <a:ext cx="1302951" cy="1850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16246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s-ES" dirty="0" smtClean="0"/>
          </a:p>
          <a:p>
            <a:pPr>
              <a:lnSpc>
                <a:spcPct val="150000"/>
              </a:lnSpc>
            </a:pPr>
            <a:r>
              <a:rPr lang="es-ES" dirty="0" smtClean="0"/>
              <a:t>Información dada en los cuatro organismos.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Confunden la RSE con el objetivo social </a:t>
            </a:r>
            <a:r>
              <a:rPr lang="es-ES" dirty="0" smtClean="0"/>
              <a:t>de </a:t>
            </a:r>
            <a:r>
              <a:rPr lang="es-ES" dirty="0" smtClean="0"/>
              <a:t>su entidad.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Se desconoce el objetivo de la RSE.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Poca información.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Análisis de resultados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985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CO" dirty="0" smtClean="0"/>
              <a:t>No es posible concluir de manera definitiva si estos aplican políticas de RSE en el aspecto laboral.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Poca disposición que tienen las personas encargadas de las áreas administrativas.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Poseen conocimientos muy básicos y equivocados sobre lo que son los informes de sostenibilidad.</a:t>
            </a:r>
          </a:p>
          <a:p>
            <a:pPr>
              <a:lnSpc>
                <a:spcPct val="150000"/>
              </a:lnSpc>
              <a:buNone/>
            </a:pPr>
            <a:r>
              <a:rPr lang="es-CO" dirty="0" smtClean="0"/>
              <a:t>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464496"/>
          </a:xfrm>
        </p:spPr>
        <p:txBody>
          <a:bodyPr>
            <a:normAutofit/>
          </a:bodyPr>
          <a:lstStyle/>
          <a:p>
            <a:endParaRPr lang="es-ES" sz="2000" dirty="0" smtClean="0"/>
          </a:p>
          <a:p>
            <a:pPr>
              <a:lnSpc>
                <a:spcPct val="150000"/>
              </a:lnSpc>
            </a:pPr>
            <a:r>
              <a:rPr lang="es-ES" sz="2000" dirty="0" smtClean="0"/>
              <a:t>Desarrollo empresarial.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Reorientar el objetivo de las organizaciones.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Bienestar a la sociedad.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Aceptación en Colombia.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Confusión del término.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No obligatoriedad.</a:t>
            </a:r>
          </a:p>
          <a:p>
            <a:pPr>
              <a:lnSpc>
                <a:spcPct val="150000"/>
              </a:lnSpc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Responsabilidad Social Empresarial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283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Considerar a los trabajadores como el principal grupo.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Malas prácticas por parte de las empresas.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 Panorámica de esa realidad.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440160"/>
          </a:xfrm>
        </p:spPr>
        <p:txBody>
          <a:bodyPr>
            <a:normAutofit/>
          </a:bodyPr>
          <a:lstStyle/>
          <a:p>
            <a:pPr lvl="0" algn="ctr"/>
            <a:r>
              <a:rPr lang="es-ES" sz="3600" dirty="0" smtClean="0"/>
              <a:t>Justificación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s-ES" dirty="0" smtClean="0"/>
              <a:t>	Identificar el tipo de prácticas de  RSE que en el aspecto laboral implementan los organismos de transito de Medellín, Bello, Envigado e Itagüí para con sus empleados, de acuerdo con los indicadores de prácticas laborales y trabajo digno contempladas  en la categoría de desempeño social del GRI.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Objetivo General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Comprobar si los organismos de tránsito de Medellín, Bello, Envigado e Itagüí elaboran informes sociales o de sostenibilidad 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Determinar las características que tiene la </a:t>
            </a:r>
            <a:r>
              <a:rPr lang="es-ES" dirty="0" err="1" smtClean="0"/>
              <a:t>empleabilidad</a:t>
            </a:r>
            <a:r>
              <a:rPr lang="es-ES" dirty="0" smtClean="0"/>
              <a:t> de los organismos de tránsito de Medellín, Bello, Envigado e Itagüí.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Objetivos Específicos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lvl="0"/>
            <a:endParaRPr lang="es-ES" dirty="0" smtClean="0"/>
          </a:p>
          <a:p>
            <a:pPr lvl="0"/>
            <a:r>
              <a:rPr lang="es-ES" dirty="0" smtClean="0"/>
              <a:t>Establecer el grado de capacitación y desarrollo profesional que fomentan para con sus empleados los organismos de tránsito de Medellín, Bello, Envigado e Itagüí.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Determinar el grado de participación de los empleados en la toma de decisiones al interior de los organismos de tránsito de Medellín, Bello, Envigado e Itagüí.</a:t>
            </a:r>
          </a:p>
          <a:p>
            <a:pPr lvl="0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Poder que tienen las empresas sobre las esferas económicas y sociales.</a:t>
            </a:r>
          </a:p>
          <a:p>
            <a:endParaRPr lang="es-ES" dirty="0" smtClean="0"/>
          </a:p>
          <a:p>
            <a:r>
              <a:rPr lang="es-ES" dirty="0" smtClean="0"/>
              <a:t>Promover la incorporación de empresas.</a:t>
            </a:r>
          </a:p>
          <a:p>
            <a:endParaRPr lang="es-ES" dirty="0" smtClean="0"/>
          </a:p>
          <a:p>
            <a:r>
              <a:rPr lang="es-ES" dirty="0" smtClean="0"/>
              <a:t>Caso Colombia.</a:t>
            </a:r>
          </a:p>
          <a:p>
            <a:endParaRPr lang="es-ES" dirty="0" smtClean="0"/>
          </a:p>
          <a:p>
            <a:r>
              <a:rPr lang="es-ES" dirty="0" smtClean="0"/>
              <a:t>Guía GRI.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Marco conceptual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lvl="0"/>
            <a:r>
              <a:rPr lang="es-ES" sz="2200" dirty="0" err="1" smtClean="0"/>
              <a:t>Empleabilidad</a:t>
            </a:r>
            <a:r>
              <a:rPr lang="es-ES" sz="2200" dirty="0" smtClean="0"/>
              <a:t> </a:t>
            </a:r>
          </a:p>
          <a:p>
            <a:pPr lvl="0"/>
            <a:r>
              <a:rPr lang="es-ES" sz="2200" dirty="0" smtClean="0"/>
              <a:t>La remuneración y el grado de beneficios  </a:t>
            </a:r>
          </a:p>
          <a:p>
            <a:pPr lvl="0"/>
            <a:r>
              <a:rPr lang="es-ES" sz="2200" dirty="0" smtClean="0"/>
              <a:t>Capacitación y desarrollo profesional </a:t>
            </a:r>
          </a:p>
          <a:p>
            <a:pPr lvl="0"/>
            <a:r>
              <a:rPr lang="es-ES" sz="2200" dirty="0" smtClean="0"/>
              <a:t>Prevención de riesgos </a:t>
            </a:r>
          </a:p>
          <a:p>
            <a:pPr lvl="0"/>
            <a:r>
              <a:rPr lang="es-ES" sz="2200" dirty="0" smtClean="0"/>
              <a:t>Discriminación laboral.</a:t>
            </a:r>
          </a:p>
          <a:p>
            <a:pPr lvl="0"/>
            <a:r>
              <a:rPr lang="es-ES" sz="2200" dirty="0" smtClean="0"/>
              <a:t>El trato laboral </a:t>
            </a:r>
          </a:p>
          <a:p>
            <a:pPr lvl="0"/>
            <a:r>
              <a:rPr lang="es-ES" sz="2200" dirty="0" smtClean="0"/>
              <a:t>Protección a la maternidad </a:t>
            </a:r>
          </a:p>
          <a:p>
            <a:pPr lvl="0"/>
            <a:r>
              <a:rPr lang="es-ES" sz="2200" dirty="0" smtClean="0"/>
              <a:t>Participación de los empleados en la toma de decisiones</a:t>
            </a:r>
          </a:p>
          <a:p>
            <a:pPr lvl="0"/>
            <a:r>
              <a:rPr lang="es-ES" sz="2200" dirty="0" smtClean="0"/>
              <a:t>Relación con los Proveedores</a:t>
            </a:r>
          </a:p>
          <a:p>
            <a:pPr lvl="0"/>
            <a:r>
              <a:rPr lang="es-ES" sz="2200" dirty="0" smtClean="0"/>
              <a:t>Reclamaciones laborales</a:t>
            </a:r>
          </a:p>
          <a:p>
            <a:pPr lvl="0"/>
            <a:r>
              <a:rPr lang="es-ES" sz="2200" dirty="0" smtClean="0"/>
              <a:t>Las características físicas que poseen los espacios laborales 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Políticas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dirty="0" smtClean="0"/>
              <a:t>Análisis de los informes sociales.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Encuestas por departamento o área de cada uno de los organismos de tránsito. 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Visitas a los organismos.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Derechos de petición.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Respuesta a las solicitudes.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4401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Metodología aplicada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</TotalTime>
  <Words>377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LA RESPONSABILIDAD SOCIAL EMPRESARIAL  Y LA CALIDAD DE VIDA DE LOS EMPLEADOS DE LOS ORGANISMOS DE TRÁNSITO DE MEDELLIN, BELLO, ENVIGADO E ITAGÜÍ </vt:lpstr>
      <vt:lpstr>Responsabilidad Social Empresarial</vt:lpstr>
      <vt:lpstr>Justificación </vt:lpstr>
      <vt:lpstr>Objetivo General</vt:lpstr>
      <vt:lpstr>Objetivos Específicos </vt:lpstr>
      <vt:lpstr>Diapositiva 6</vt:lpstr>
      <vt:lpstr>Marco conceptual</vt:lpstr>
      <vt:lpstr>Políticas </vt:lpstr>
      <vt:lpstr>Metodología aplicada </vt:lpstr>
      <vt:lpstr>Análisis de resultados </vt:lpstr>
      <vt:lpstr>Conclusiones</vt:lpstr>
    </vt:vector>
  </TitlesOfParts>
  <Company>Independiente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24</cp:revision>
  <dcterms:created xsi:type="dcterms:W3CDTF">2015-04-22T05:36:20Z</dcterms:created>
  <dcterms:modified xsi:type="dcterms:W3CDTF">2015-04-23T18:28:52Z</dcterms:modified>
</cp:coreProperties>
</file>