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56" r:id="rId3"/>
    <p:sldId id="270" r:id="rId4"/>
    <p:sldId id="257" r:id="rId5"/>
    <p:sldId id="258" r:id="rId6"/>
    <p:sldId id="259" r:id="rId7"/>
    <p:sldId id="261" r:id="rId8"/>
    <p:sldId id="260" r:id="rId9"/>
    <p:sldId id="266" r:id="rId10"/>
    <p:sldId id="262" r:id="rId11"/>
    <p:sldId id="268" r:id="rId12"/>
    <p:sldId id="267" r:id="rId13"/>
    <p:sldId id="269" r:id="rId14"/>
    <p:sldId id="263" r:id="rId15"/>
    <p:sldId id="264" r:id="rId16"/>
    <p:sldId id="265" r:id="rId1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41" autoAdjust="0"/>
  </p:normalViewPr>
  <p:slideViewPr>
    <p:cSldViewPr>
      <p:cViewPr>
        <p:scale>
          <a:sx n="100" d="100"/>
          <a:sy n="100" d="100"/>
        </p:scale>
        <p:origin x="-516" y="-7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Libro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diana\Mis%20documentos\Downloads\preese.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Libro1"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Libro1"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Documents%20and%20Settings\diana\Mis%20documentos\Downloads\preese.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Libro1"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Documents%20and%20Settings\diana\Mis%20documentos\Downloads\prees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barChart>
        <c:barDir val="col"/>
        <c:grouping val="clustered"/>
        <c:varyColors val="0"/>
        <c:ser>
          <c:idx val="0"/>
          <c:order val="0"/>
          <c:tx>
            <c:strRef>
              <c:f>Hoja2!$C$20</c:f>
              <c:strCache>
                <c:ptCount val="1"/>
                <c:pt idx="0">
                  <c:v>Temas Tradicionales</c:v>
                </c:pt>
              </c:strCache>
            </c:strRef>
          </c:tx>
          <c:invertIfNegative val="0"/>
          <c:cat>
            <c:strRef>
              <c:f>Hoja2!$B$21:$B$28</c:f>
              <c:strCache>
                <c:ptCount val="8"/>
                <c:pt idx="0">
                  <c:v>UdeA</c:v>
                </c:pt>
                <c:pt idx="1">
                  <c:v>EAFIT</c:v>
                </c:pt>
                <c:pt idx="2">
                  <c:v>UdM</c:v>
                </c:pt>
                <c:pt idx="3">
                  <c:v>UNAULA</c:v>
                </c:pt>
                <c:pt idx="4">
                  <c:v>Luis Amigó</c:v>
                </c:pt>
                <c:pt idx="5">
                  <c:v>Remington</c:v>
                </c:pt>
                <c:pt idx="6">
                  <c:v>P. Jaime Isaza Cadavid</c:v>
                </c:pt>
                <c:pt idx="7">
                  <c:v>Adventista</c:v>
                </c:pt>
              </c:strCache>
            </c:strRef>
          </c:cat>
          <c:val>
            <c:numRef>
              <c:f>Hoja2!$C$21:$C$28</c:f>
              <c:numCache>
                <c:formatCode>0%</c:formatCode>
                <c:ptCount val="8"/>
                <c:pt idx="0">
                  <c:v>1</c:v>
                </c:pt>
                <c:pt idx="1">
                  <c:v>0.83</c:v>
                </c:pt>
                <c:pt idx="2">
                  <c:v>1</c:v>
                </c:pt>
                <c:pt idx="3">
                  <c:v>0.83</c:v>
                </c:pt>
                <c:pt idx="4">
                  <c:v>0.67</c:v>
                </c:pt>
                <c:pt idx="5">
                  <c:v>0.5</c:v>
                </c:pt>
                <c:pt idx="6">
                  <c:v>1</c:v>
                </c:pt>
                <c:pt idx="7">
                  <c:v>1</c:v>
                </c:pt>
              </c:numCache>
            </c:numRef>
          </c:val>
        </c:ser>
        <c:ser>
          <c:idx val="1"/>
          <c:order val="1"/>
          <c:tx>
            <c:strRef>
              <c:f>Hoja2!$D$20</c:f>
              <c:strCache>
                <c:ptCount val="1"/>
                <c:pt idx="0">
                  <c:v>Temas Modernos</c:v>
                </c:pt>
              </c:strCache>
            </c:strRef>
          </c:tx>
          <c:spPr>
            <a:ln>
              <a:solidFill>
                <a:srgbClr val="00B050"/>
              </a:solidFill>
            </a:ln>
          </c:spPr>
          <c:invertIfNegative val="0"/>
          <c:cat>
            <c:strRef>
              <c:f>Hoja2!$B$21:$B$28</c:f>
              <c:strCache>
                <c:ptCount val="8"/>
                <c:pt idx="0">
                  <c:v>UdeA</c:v>
                </c:pt>
                <c:pt idx="1">
                  <c:v>EAFIT</c:v>
                </c:pt>
                <c:pt idx="2">
                  <c:v>UdM</c:v>
                </c:pt>
                <c:pt idx="3">
                  <c:v>UNAULA</c:v>
                </c:pt>
                <c:pt idx="4">
                  <c:v>Luis Amigó</c:v>
                </c:pt>
                <c:pt idx="5">
                  <c:v>Remington</c:v>
                </c:pt>
                <c:pt idx="6">
                  <c:v>P. Jaime Isaza Cadavid</c:v>
                </c:pt>
                <c:pt idx="7">
                  <c:v>Adventista</c:v>
                </c:pt>
              </c:strCache>
            </c:strRef>
          </c:cat>
          <c:val>
            <c:numRef>
              <c:f>Hoja2!$D$21:$D$28</c:f>
              <c:numCache>
                <c:formatCode>0%</c:formatCode>
                <c:ptCount val="8"/>
                <c:pt idx="0">
                  <c:v>0.8</c:v>
                </c:pt>
                <c:pt idx="1">
                  <c:v>0.3</c:v>
                </c:pt>
                <c:pt idx="2">
                  <c:v>0.4</c:v>
                </c:pt>
                <c:pt idx="3">
                  <c:v>0</c:v>
                </c:pt>
                <c:pt idx="4">
                  <c:v>0</c:v>
                </c:pt>
                <c:pt idx="5">
                  <c:v>0.3</c:v>
                </c:pt>
                <c:pt idx="6">
                  <c:v>0.2</c:v>
                </c:pt>
                <c:pt idx="7">
                  <c:v>0.1</c:v>
                </c:pt>
              </c:numCache>
            </c:numRef>
          </c:val>
        </c:ser>
        <c:dLbls>
          <c:showLegendKey val="0"/>
          <c:showVal val="0"/>
          <c:showCatName val="0"/>
          <c:showSerName val="0"/>
          <c:showPercent val="0"/>
          <c:showBubbleSize val="0"/>
        </c:dLbls>
        <c:gapWidth val="150"/>
        <c:axId val="63005824"/>
        <c:axId val="63007360"/>
      </c:barChart>
      <c:catAx>
        <c:axId val="63005824"/>
        <c:scaling>
          <c:orientation val="minMax"/>
        </c:scaling>
        <c:delete val="0"/>
        <c:axPos val="b"/>
        <c:majorTickMark val="none"/>
        <c:minorTickMark val="none"/>
        <c:tickLblPos val="nextTo"/>
        <c:txPr>
          <a:bodyPr/>
          <a:lstStyle/>
          <a:p>
            <a:pPr>
              <a:defRPr sz="1200"/>
            </a:pPr>
            <a:endParaRPr lang="es-ES"/>
          </a:p>
        </c:txPr>
        <c:crossAx val="63007360"/>
        <c:crosses val="autoZero"/>
        <c:auto val="1"/>
        <c:lblAlgn val="ctr"/>
        <c:lblOffset val="100"/>
        <c:noMultiLvlLbl val="0"/>
      </c:catAx>
      <c:valAx>
        <c:axId val="63007360"/>
        <c:scaling>
          <c:orientation val="minMax"/>
          <c:max val="1.5"/>
          <c:min val="0"/>
        </c:scaling>
        <c:delete val="0"/>
        <c:axPos val="l"/>
        <c:majorGridlines/>
        <c:numFmt formatCode="0%" sourceLinked="1"/>
        <c:majorTickMark val="out"/>
        <c:minorTickMark val="none"/>
        <c:tickLblPos val="nextTo"/>
        <c:txPr>
          <a:bodyPr/>
          <a:lstStyle/>
          <a:p>
            <a:pPr>
              <a:defRPr sz="1200"/>
            </a:pPr>
            <a:endParaRPr lang="es-ES"/>
          </a:p>
        </c:txPr>
        <c:crossAx val="63005824"/>
        <c:crosses val="autoZero"/>
        <c:crossBetween val="between"/>
      </c:valAx>
    </c:plotArea>
    <c:legend>
      <c:legendPos val="r"/>
      <c:layout/>
      <c:overlay val="0"/>
      <c:txPr>
        <a:bodyPr/>
        <a:lstStyle/>
        <a:p>
          <a:pPr>
            <a:defRPr sz="1400"/>
          </a:pPr>
          <a:endParaRPr lang="es-ES"/>
        </a:p>
      </c:txPr>
    </c:legend>
    <c:plotVisOnly val="1"/>
    <c:dispBlanksAs val="gap"/>
    <c:showDLblsOverMax val="0"/>
  </c:chart>
  <c:txPr>
    <a:bodyPr/>
    <a:lstStyle/>
    <a:p>
      <a:pPr>
        <a:defRPr sz="1800"/>
      </a:pPr>
      <a:endParaRPr lang="es-E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a:lstStyle/>
          <a:p>
            <a:pPr>
              <a:defRPr sz="1400" b="0" cap="none" spc="0">
                <a:ln w="10160">
                  <a:solidFill>
                    <a:schemeClr val="accent3">
                      <a:lumMod val="75000"/>
                    </a:schemeClr>
                  </a:solidFill>
                  <a:prstDash val="solid"/>
                </a:ln>
                <a:solidFill>
                  <a:srgbClr val="00B050"/>
                </a:solidFill>
                <a:effectLst>
                  <a:outerShdw blurRad="38100" dist="32000" dir="5400000" algn="tl">
                    <a:srgbClr val="000000">
                      <a:alpha val="30000"/>
                    </a:srgbClr>
                  </a:outerShdw>
                </a:effectLst>
              </a:defRPr>
            </a:pPr>
            <a:r>
              <a:rPr lang="es-ES" sz="1400" b="0" cap="none" spc="0" dirty="0" smtClean="0">
                <a:ln w="10160">
                  <a:solidFill>
                    <a:schemeClr val="accent3">
                      <a:lumMod val="75000"/>
                    </a:schemeClr>
                  </a:solidFill>
                  <a:prstDash val="solid"/>
                </a:ln>
                <a:solidFill>
                  <a:srgbClr val="00B050"/>
                </a:solidFill>
                <a:effectLst>
                  <a:outerShdw blurRad="38100" dist="32000" dir="5400000" algn="tl">
                    <a:srgbClr val="000000">
                      <a:alpha val="30000"/>
                    </a:srgbClr>
                  </a:outerShdw>
                </a:effectLst>
              </a:rPr>
              <a:t>TEMAS TRADICIONALES</a:t>
            </a:r>
            <a:endParaRPr lang="es-ES" sz="1400" b="0" cap="none" spc="0" dirty="0">
              <a:ln w="10160">
                <a:solidFill>
                  <a:schemeClr val="accent3">
                    <a:lumMod val="75000"/>
                  </a:schemeClr>
                </a:solidFill>
                <a:prstDash val="solid"/>
              </a:ln>
              <a:solidFill>
                <a:srgbClr val="00B050"/>
              </a:solidFill>
              <a:effectLst>
                <a:outerShdw blurRad="38100" dist="32000" dir="5400000" algn="tl">
                  <a:srgbClr val="000000">
                    <a:alpha val="30000"/>
                  </a:srgbClr>
                </a:outerShdw>
              </a:effectLst>
            </a:endParaRPr>
          </a:p>
        </c:rich>
      </c:tx>
      <c:layout/>
      <c:overlay val="0"/>
    </c:title>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invertIfNegative val="0"/>
          <c:cat>
            <c:strRef>
              <c:f>[preese.xlsx]Hoja1!$A$29:$A$35</c:f>
              <c:strCache>
                <c:ptCount val="7"/>
                <c:pt idx="1">
                  <c:v>Costos por ordenes</c:v>
                </c:pt>
                <c:pt idx="2">
                  <c:v>Costos por procesos</c:v>
                </c:pt>
                <c:pt idx="3">
                  <c:v>Costos predeterminados</c:v>
                </c:pt>
                <c:pt idx="4">
                  <c:v>Costeo absorbente</c:v>
                </c:pt>
                <c:pt idx="5">
                  <c:v>Directo y Variable</c:v>
                </c:pt>
                <c:pt idx="6">
                  <c:v>Costos conjuntos</c:v>
                </c:pt>
              </c:strCache>
            </c:strRef>
          </c:cat>
          <c:val>
            <c:numRef>
              <c:f>[preese.xlsx]Hoja1!$B$29:$B$35</c:f>
              <c:numCache>
                <c:formatCode>0%</c:formatCode>
                <c:ptCount val="7"/>
                <c:pt idx="1">
                  <c:v>1</c:v>
                </c:pt>
                <c:pt idx="2">
                  <c:v>1</c:v>
                </c:pt>
                <c:pt idx="3">
                  <c:v>1</c:v>
                </c:pt>
                <c:pt idx="4">
                  <c:v>0.75</c:v>
                </c:pt>
                <c:pt idx="5">
                  <c:v>0.75</c:v>
                </c:pt>
                <c:pt idx="6">
                  <c:v>0.63</c:v>
                </c:pt>
              </c:numCache>
            </c:numRef>
          </c:val>
        </c:ser>
        <c:dLbls>
          <c:showLegendKey val="0"/>
          <c:showVal val="1"/>
          <c:showCatName val="0"/>
          <c:showSerName val="0"/>
          <c:showPercent val="0"/>
          <c:showBubbleSize val="0"/>
        </c:dLbls>
        <c:gapWidth val="150"/>
        <c:shape val="box"/>
        <c:axId val="62919424"/>
        <c:axId val="62920960"/>
        <c:axId val="0"/>
      </c:bar3DChart>
      <c:catAx>
        <c:axId val="62919424"/>
        <c:scaling>
          <c:orientation val="minMax"/>
        </c:scaling>
        <c:delete val="0"/>
        <c:axPos val="b"/>
        <c:majorTickMark val="none"/>
        <c:minorTickMark val="none"/>
        <c:tickLblPos val="nextTo"/>
        <c:crossAx val="62920960"/>
        <c:crosses val="autoZero"/>
        <c:auto val="1"/>
        <c:lblAlgn val="ctr"/>
        <c:lblOffset val="100"/>
        <c:noMultiLvlLbl val="0"/>
      </c:catAx>
      <c:valAx>
        <c:axId val="62920960"/>
        <c:scaling>
          <c:orientation val="minMax"/>
        </c:scaling>
        <c:delete val="1"/>
        <c:axPos val="l"/>
        <c:numFmt formatCode="0%" sourceLinked="1"/>
        <c:majorTickMark val="out"/>
        <c:minorTickMark val="none"/>
        <c:tickLblPos val="nextTo"/>
        <c:crossAx val="62919424"/>
        <c:crosses val="autoZero"/>
        <c:crossBetween val="between"/>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31"/>
    </mc:Choice>
    <mc:Fallback>
      <c:style val="31"/>
    </mc:Fallback>
  </mc:AlternateContent>
  <c:chart>
    <c:title>
      <c:tx>
        <c:rich>
          <a:bodyPr/>
          <a:lstStyle/>
          <a:p>
            <a:pPr>
              <a:defRPr sz="2400">
                <a:ln w="9000" cmpd="sng">
                  <a:solidFill>
                    <a:schemeClr val="tx2">
                      <a:lumMod val="75000"/>
                    </a:schemeClr>
                  </a:solidFill>
                  <a:prstDash val="solid"/>
                </a:ln>
                <a:solidFill>
                  <a:srgbClr val="00B050"/>
                </a:solidFill>
              </a:defRPr>
            </a:pPr>
            <a:r>
              <a:rPr lang="es-CO" sz="2400" b="1" cap="all" spc="0">
                <a:ln w="9000" cmpd="sng">
                  <a:solidFill>
                    <a:schemeClr val="tx2">
                      <a:lumMod val="75000"/>
                    </a:schemeClr>
                  </a:solidFill>
                  <a:prstDash val="solid"/>
                </a:ln>
                <a:solidFill>
                  <a:srgbClr val="00B050"/>
                </a:solidFill>
                <a:effectLst>
                  <a:reflection blurRad="12700" stA="28000" endPos="45000" dist="1000" dir="5400000" sy="-100000" algn="bl" rotWithShape="0"/>
                </a:effectLst>
              </a:rPr>
              <a:t>Temas</a:t>
            </a:r>
            <a:r>
              <a:rPr lang="es-CO" sz="2400" b="1" cap="all" spc="0" baseline="0">
                <a:ln w="9000" cmpd="sng">
                  <a:solidFill>
                    <a:schemeClr val="tx2">
                      <a:lumMod val="75000"/>
                    </a:schemeClr>
                  </a:solidFill>
                  <a:prstDash val="solid"/>
                </a:ln>
                <a:solidFill>
                  <a:srgbClr val="00B050"/>
                </a:solidFill>
                <a:effectLst>
                  <a:reflection blurRad="12700" stA="28000" endPos="45000" dist="1000" dir="5400000" sy="-100000" algn="bl" rotWithShape="0"/>
                </a:effectLst>
              </a:rPr>
              <a:t> modernos</a:t>
            </a:r>
            <a:endParaRPr lang="es-CO" sz="2400" b="1" cap="all" spc="0">
              <a:ln w="9000" cmpd="sng">
                <a:solidFill>
                  <a:schemeClr val="tx2">
                    <a:lumMod val="75000"/>
                  </a:schemeClr>
                </a:solidFill>
                <a:prstDash val="solid"/>
              </a:ln>
              <a:solidFill>
                <a:srgbClr val="00B050"/>
              </a:solidFill>
              <a:effectLst>
                <a:reflection blurRad="12700" stA="28000" endPos="45000" dist="1000" dir="5400000" sy="-100000" algn="bl" rotWithShape="0"/>
              </a:effectLst>
            </a:endParaRPr>
          </a:p>
        </c:rich>
      </c:tx>
      <c:overlay val="1"/>
    </c:title>
    <c:autoTitleDeleted val="0"/>
    <c:plotArea>
      <c:layout/>
      <c:barChart>
        <c:barDir val="col"/>
        <c:grouping val="clustered"/>
        <c:varyColors val="0"/>
        <c:ser>
          <c:idx val="0"/>
          <c:order val="0"/>
          <c:invertIfNegative val="0"/>
          <c:cat>
            <c:strRef>
              <c:f>Hoja1!$A$12:$A$20</c:f>
              <c:strCache>
                <c:ptCount val="9"/>
                <c:pt idx="0">
                  <c:v>Costeo basado en actividades</c:v>
                </c:pt>
                <c:pt idx="1">
                  <c:v>Cadena de valor</c:v>
                </c:pt>
                <c:pt idx="2">
                  <c:v>Teoria de restricciones</c:v>
                </c:pt>
                <c:pt idx="3">
                  <c:v>Costos de calidad</c:v>
                </c:pt>
                <c:pt idx="4">
                  <c:v>Administracion basada en actividades</c:v>
                </c:pt>
                <c:pt idx="5">
                  <c:v>Costeo objetivo</c:v>
                </c:pt>
                <c:pt idx="6">
                  <c:v>Ciclo de la vida de los productos</c:v>
                </c:pt>
                <c:pt idx="7">
                  <c:v>Costeo por protocolos</c:v>
                </c:pt>
                <c:pt idx="8">
                  <c:v>Just in time</c:v>
                </c:pt>
              </c:strCache>
            </c:strRef>
          </c:cat>
          <c:val>
            <c:numRef>
              <c:f>Hoja1!$B$12:$B$20</c:f>
              <c:numCache>
                <c:formatCode>General</c:formatCode>
                <c:ptCount val="9"/>
              </c:numCache>
            </c:numRef>
          </c:val>
        </c:ser>
        <c:ser>
          <c:idx val="1"/>
          <c:order val="1"/>
          <c:invertIfNegative val="0"/>
          <c:cat>
            <c:strRef>
              <c:f>Hoja1!$A$12:$A$20</c:f>
              <c:strCache>
                <c:ptCount val="9"/>
                <c:pt idx="0">
                  <c:v>Costeo basado en actividades</c:v>
                </c:pt>
                <c:pt idx="1">
                  <c:v>Cadena de valor</c:v>
                </c:pt>
                <c:pt idx="2">
                  <c:v>Teoria de restricciones</c:v>
                </c:pt>
                <c:pt idx="3">
                  <c:v>Costos de calidad</c:v>
                </c:pt>
                <c:pt idx="4">
                  <c:v>Administracion basada en actividades</c:v>
                </c:pt>
                <c:pt idx="5">
                  <c:v>Costeo objetivo</c:v>
                </c:pt>
                <c:pt idx="6">
                  <c:v>Ciclo de la vida de los productos</c:v>
                </c:pt>
                <c:pt idx="7">
                  <c:v>Costeo por protocolos</c:v>
                </c:pt>
                <c:pt idx="8">
                  <c:v>Just in time</c:v>
                </c:pt>
              </c:strCache>
            </c:strRef>
          </c:cat>
          <c:val>
            <c:numRef>
              <c:f>Hoja1!$C$12:$C$20</c:f>
              <c:numCache>
                <c:formatCode>0%</c:formatCode>
                <c:ptCount val="9"/>
                <c:pt idx="0">
                  <c:v>0.75</c:v>
                </c:pt>
                <c:pt idx="1">
                  <c:v>0.5</c:v>
                </c:pt>
                <c:pt idx="2">
                  <c:v>0.38</c:v>
                </c:pt>
                <c:pt idx="3">
                  <c:v>0.25</c:v>
                </c:pt>
                <c:pt idx="4">
                  <c:v>0.13</c:v>
                </c:pt>
                <c:pt idx="5">
                  <c:v>0.13</c:v>
                </c:pt>
                <c:pt idx="6">
                  <c:v>0.13</c:v>
                </c:pt>
                <c:pt idx="7">
                  <c:v>0.13</c:v>
                </c:pt>
                <c:pt idx="8">
                  <c:v>0.13</c:v>
                </c:pt>
              </c:numCache>
            </c:numRef>
          </c:val>
        </c:ser>
        <c:dLbls>
          <c:showLegendKey val="0"/>
          <c:showVal val="1"/>
          <c:showCatName val="0"/>
          <c:showSerName val="0"/>
          <c:showPercent val="0"/>
          <c:showBubbleSize val="0"/>
        </c:dLbls>
        <c:gapWidth val="75"/>
        <c:axId val="83829504"/>
        <c:axId val="83831040"/>
      </c:barChart>
      <c:catAx>
        <c:axId val="83829504"/>
        <c:scaling>
          <c:orientation val="minMax"/>
        </c:scaling>
        <c:delete val="0"/>
        <c:axPos val="b"/>
        <c:majorTickMark val="none"/>
        <c:minorTickMark val="none"/>
        <c:tickLblPos val="nextTo"/>
        <c:crossAx val="83831040"/>
        <c:crosses val="autoZero"/>
        <c:auto val="1"/>
        <c:lblAlgn val="ctr"/>
        <c:lblOffset val="100"/>
        <c:noMultiLvlLbl val="0"/>
      </c:catAx>
      <c:valAx>
        <c:axId val="83831040"/>
        <c:scaling>
          <c:orientation val="minMax"/>
        </c:scaling>
        <c:delete val="0"/>
        <c:axPos val="l"/>
        <c:numFmt formatCode="General" sourceLinked="1"/>
        <c:majorTickMark val="none"/>
        <c:minorTickMark val="none"/>
        <c:tickLblPos val="nextTo"/>
        <c:crossAx val="83829504"/>
        <c:crosses val="autoZero"/>
        <c:crossBetween val="between"/>
      </c:valAx>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39"/>
    </mc:Choice>
    <mc:Fallback>
      <c:style val="39"/>
    </mc:Fallback>
  </mc:AlternateContent>
  <c:chart>
    <c:title>
      <c:tx>
        <c:rich>
          <a:bodyPr/>
          <a:lstStyle/>
          <a:p>
            <a:pPr>
              <a:defRPr/>
            </a:pPr>
            <a:r>
              <a:rPr lang="es-CO"/>
              <a:t>ESTRATEGIAS</a:t>
            </a:r>
          </a:p>
        </c:rich>
      </c:tx>
      <c:overlay val="0"/>
    </c:title>
    <c:autoTitleDeleted val="0"/>
    <c:view3D>
      <c:rotX val="15"/>
      <c:rotY val="20"/>
      <c:rAngAx val="1"/>
    </c:view3D>
    <c:floor>
      <c:thickness val="0"/>
    </c:floor>
    <c:sideWall>
      <c:thickness val="0"/>
    </c:sideWall>
    <c:backWall>
      <c:thickness val="0"/>
    </c:backWall>
    <c:plotArea>
      <c:layout/>
      <c:bar3DChart>
        <c:barDir val="bar"/>
        <c:grouping val="clustered"/>
        <c:varyColors val="0"/>
        <c:ser>
          <c:idx val="0"/>
          <c:order val="0"/>
          <c:tx>
            <c:strRef>
              <c:f>Hoja2!$C$38</c:f>
              <c:strCache>
                <c:ptCount val="1"/>
                <c:pt idx="0">
                  <c:v>% inclusion</c:v>
                </c:pt>
              </c:strCache>
            </c:strRef>
          </c:tx>
          <c:invertIfNegative val="0"/>
          <c:cat>
            <c:strRef>
              <c:f>Hoja2!$B$39:$B$48</c:f>
              <c:strCache>
                <c:ptCount val="10"/>
                <c:pt idx="0">
                  <c:v>Clase magistral</c:v>
                </c:pt>
                <c:pt idx="1">
                  <c:v>Caso practico</c:v>
                </c:pt>
                <c:pt idx="2">
                  <c:v>Analisis de casos</c:v>
                </c:pt>
                <c:pt idx="3">
                  <c:v>Consulta externa</c:v>
                </c:pt>
                <c:pt idx="4">
                  <c:v>Mapas conceptuales</c:v>
                </c:pt>
                <c:pt idx="5">
                  <c:v>Aplicación en una empresa</c:v>
                </c:pt>
                <c:pt idx="6">
                  <c:v>Asesorias</c:v>
                </c:pt>
                <c:pt idx="7">
                  <c:v>Cuestionarios</c:v>
                </c:pt>
                <c:pt idx="8">
                  <c:v>Juegos</c:v>
                </c:pt>
                <c:pt idx="9">
                  <c:v>Salidas de campo</c:v>
                </c:pt>
              </c:strCache>
            </c:strRef>
          </c:cat>
          <c:val>
            <c:numRef>
              <c:f>Hoja2!$C$39:$C$48</c:f>
              <c:numCache>
                <c:formatCode>0%</c:formatCode>
                <c:ptCount val="10"/>
                <c:pt idx="0">
                  <c:v>1</c:v>
                </c:pt>
                <c:pt idx="1">
                  <c:v>0.75</c:v>
                </c:pt>
                <c:pt idx="2">
                  <c:v>0.5</c:v>
                </c:pt>
                <c:pt idx="3">
                  <c:v>0.38</c:v>
                </c:pt>
                <c:pt idx="4">
                  <c:v>0.25</c:v>
                </c:pt>
                <c:pt idx="5">
                  <c:v>0.13</c:v>
                </c:pt>
                <c:pt idx="6">
                  <c:v>0.13</c:v>
                </c:pt>
                <c:pt idx="7">
                  <c:v>0.13</c:v>
                </c:pt>
                <c:pt idx="8">
                  <c:v>0.13</c:v>
                </c:pt>
                <c:pt idx="9">
                  <c:v>0.13</c:v>
                </c:pt>
              </c:numCache>
            </c:numRef>
          </c:val>
        </c:ser>
        <c:dLbls>
          <c:showLegendKey val="0"/>
          <c:showVal val="0"/>
          <c:showCatName val="0"/>
          <c:showSerName val="0"/>
          <c:showPercent val="0"/>
          <c:showBubbleSize val="0"/>
        </c:dLbls>
        <c:gapWidth val="150"/>
        <c:shape val="box"/>
        <c:axId val="73669632"/>
        <c:axId val="73687808"/>
        <c:axId val="0"/>
      </c:bar3DChart>
      <c:catAx>
        <c:axId val="73669632"/>
        <c:scaling>
          <c:orientation val="minMax"/>
        </c:scaling>
        <c:delete val="0"/>
        <c:axPos val="l"/>
        <c:majorTickMark val="out"/>
        <c:minorTickMark val="none"/>
        <c:tickLblPos val="nextTo"/>
        <c:crossAx val="73687808"/>
        <c:crosses val="autoZero"/>
        <c:auto val="1"/>
        <c:lblAlgn val="ctr"/>
        <c:lblOffset val="100"/>
        <c:noMultiLvlLbl val="0"/>
      </c:catAx>
      <c:valAx>
        <c:axId val="73687808"/>
        <c:scaling>
          <c:orientation val="minMax"/>
        </c:scaling>
        <c:delete val="0"/>
        <c:axPos val="b"/>
        <c:majorGridlines/>
        <c:numFmt formatCode="0%" sourceLinked="1"/>
        <c:majorTickMark val="out"/>
        <c:minorTickMark val="none"/>
        <c:tickLblPos val="nextTo"/>
        <c:crossAx val="73669632"/>
        <c:crosses val="autoZero"/>
        <c:crossBetween val="between"/>
      </c:valAx>
    </c:plotArea>
    <c:legend>
      <c:legendPos val="r"/>
      <c:overlay val="0"/>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29"/>
    </mc:Choice>
    <mc:Fallback>
      <c:style val="29"/>
    </mc:Fallback>
  </mc:AlternateContent>
  <c:chart>
    <c:title>
      <c:overlay val="0"/>
      <c:txPr>
        <a:bodyPr/>
        <a:lstStyle/>
        <a:p>
          <a:pPr>
            <a:defRPr sz="3200" b="1" cap="none" spc="0">
              <a:ln w="19050">
                <a:solidFill>
                  <a:schemeClr val="tx2">
                    <a:lumMod val="60000"/>
                    <a:lumOff val="40000"/>
                  </a:schemeClr>
                </a:solidFill>
                <a:prstDash val="solid"/>
              </a:ln>
              <a:solidFill>
                <a:srgbClr val="92D050"/>
              </a:solidFill>
              <a:effectLst>
                <a:outerShdw blurRad="50000" dist="50800" dir="7500000" algn="tl">
                  <a:srgbClr val="000000">
                    <a:shade val="5000"/>
                    <a:alpha val="35000"/>
                  </a:srgbClr>
                </a:outerShdw>
              </a:effectLst>
            </a:defRPr>
          </a:pPr>
          <a:endParaRPr lang="es-ES"/>
        </a:p>
      </c:txPr>
    </c:title>
    <c:autoTitleDeleted val="0"/>
    <c:plotArea>
      <c:layout/>
      <c:lineChart>
        <c:grouping val="stacked"/>
        <c:varyColors val="0"/>
        <c:ser>
          <c:idx val="0"/>
          <c:order val="0"/>
          <c:tx>
            <c:strRef>
              <c:f>[preese.xlsx]Hoja2!$C$62</c:f>
              <c:strCache>
                <c:ptCount val="1"/>
                <c:pt idx="0">
                  <c:v>Evaluacion</c:v>
                </c:pt>
              </c:strCache>
            </c:strRef>
          </c:tx>
          <c:dLbls>
            <c:txPr>
              <a:bodyPr/>
              <a:lstStyle/>
              <a:p>
                <a:pPr>
                  <a:defRPr sz="1400"/>
                </a:pPr>
                <a:endParaRPr lang="es-ES"/>
              </a:p>
            </c:txPr>
            <c:showLegendKey val="0"/>
            <c:showVal val="1"/>
            <c:showCatName val="0"/>
            <c:showSerName val="0"/>
            <c:showPercent val="0"/>
            <c:showBubbleSize val="0"/>
            <c:showLeaderLines val="0"/>
          </c:dLbls>
          <c:cat>
            <c:strRef>
              <c:f>[preese.xlsx]Hoja2!$B$63:$B$66</c:f>
              <c:strCache>
                <c:ptCount val="3"/>
                <c:pt idx="0">
                  <c:v>Examen escrito</c:v>
                </c:pt>
                <c:pt idx="1">
                  <c:v>Talleres</c:v>
                </c:pt>
                <c:pt idx="2">
                  <c:v>Exposiciones</c:v>
                </c:pt>
              </c:strCache>
            </c:strRef>
          </c:cat>
          <c:val>
            <c:numRef>
              <c:f>[preese.xlsx]Hoja2!$C$63:$C$66</c:f>
              <c:numCache>
                <c:formatCode>0%</c:formatCode>
                <c:ptCount val="4"/>
                <c:pt idx="0">
                  <c:v>1</c:v>
                </c:pt>
                <c:pt idx="1">
                  <c:v>0.75</c:v>
                </c:pt>
                <c:pt idx="2">
                  <c:v>0.38</c:v>
                </c:pt>
              </c:numCache>
            </c:numRef>
          </c:val>
          <c:smooth val="1"/>
        </c:ser>
        <c:dLbls>
          <c:showLegendKey val="0"/>
          <c:showVal val="1"/>
          <c:showCatName val="0"/>
          <c:showSerName val="0"/>
          <c:showPercent val="0"/>
          <c:showBubbleSize val="0"/>
        </c:dLbls>
        <c:marker val="1"/>
        <c:smooth val="0"/>
        <c:axId val="62190336"/>
        <c:axId val="62193024"/>
      </c:lineChart>
      <c:catAx>
        <c:axId val="62190336"/>
        <c:scaling>
          <c:orientation val="minMax"/>
        </c:scaling>
        <c:delete val="0"/>
        <c:axPos val="b"/>
        <c:majorTickMark val="none"/>
        <c:minorTickMark val="none"/>
        <c:tickLblPos val="nextTo"/>
        <c:txPr>
          <a:bodyPr/>
          <a:lstStyle/>
          <a:p>
            <a:pPr>
              <a:defRPr sz="1400"/>
            </a:pPr>
            <a:endParaRPr lang="es-ES"/>
          </a:p>
        </c:txPr>
        <c:crossAx val="62193024"/>
        <c:crosses val="autoZero"/>
        <c:auto val="1"/>
        <c:lblAlgn val="ctr"/>
        <c:lblOffset val="100"/>
        <c:noMultiLvlLbl val="0"/>
      </c:catAx>
      <c:valAx>
        <c:axId val="62193024"/>
        <c:scaling>
          <c:orientation val="minMax"/>
        </c:scaling>
        <c:delete val="1"/>
        <c:axPos val="l"/>
        <c:numFmt formatCode="0%" sourceLinked="1"/>
        <c:majorTickMark val="none"/>
        <c:minorTickMark val="none"/>
        <c:tickLblPos val="nextTo"/>
        <c:crossAx val="62190336"/>
        <c:crosses val="autoZero"/>
        <c:crossBetween val="between"/>
      </c:valAx>
    </c:plotArea>
    <c:plotVisOnly val="1"/>
    <c:dispBlanksAs val="gap"/>
    <c:showDLblsOverMax val="0"/>
  </c:chart>
  <c:txPr>
    <a:bodyPr/>
    <a:lstStyle/>
    <a:p>
      <a:pPr>
        <a:defRPr sz="1800"/>
      </a:pPr>
      <a:endParaRPr lang="es-E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6"/>
    </mc:Choice>
    <mc:Fallback>
      <c:style val="6"/>
    </mc:Fallback>
  </mc:AlternateContent>
  <c:chart>
    <c:title>
      <c:overlay val="0"/>
      <c:txPr>
        <a:bodyPr/>
        <a:lstStyle/>
        <a:p>
          <a:pPr>
            <a:defRPr sz="3200" b="1" cap="none" spc="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defRPr>
          </a:pPr>
          <a:endParaRPr lang="es-ES"/>
        </a:p>
      </c:txPr>
    </c:title>
    <c:autoTitleDeleted val="0"/>
    <c:plotArea>
      <c:layout/>
      <c:lineChart>
        <c:grouping val="standard"/>
        <c:varyColors val="0"/>
        <c:ser>
          <c:idx val="0"/>
          <c:order val="0"/>
          <c:tx>
            <c:strRef>
              <c:f>Hoja2!$C$51</c:f>
              <c:strCache>
                <c:ptCount val="1"/>
                <c:pt idx="0">
                  <c:v>Medios</c:v>
                </c:pt>
              </c:strCache>
            </c:strRef>
          </c:tx>
          <c:spPr>
            <a:ln w="28575" cap="flat" cmpd="sng" algn="ctr">
              <a:solidFill>
                <a:schemeClr val="accent5">
                  <a:shade val="95000"/>
                  <a:satMod val="105000"/>
                </a:schemeClr>
              </a:solidFill>
              <a:prstDash val="solid"/>
            </a:ln>
            <a:effectLst>
              <a:outerShdw blurRad="40000" dist="23000" dir="5400000" rotWithShape="0">
                <a:srgbClr val="000000">
                  <a:alpha val="35000"/>
                </a:srgbClr>
              </a:outerShdw>
            </a:effectLst>
          </c:spPr>
          <c:marker>
            <c:spPr>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28575" cap="flat" cmpd="sng" algn="ctr">
                <a:solidFill>
                  <a:schemeClr val="accent5">
                    <a:shade val="95000"/>
                    <a:satMod val="105000"/>
                  </a:schemeClr>
                </a:solidFill>
                <a:prstDash val="solid"/>
              </a:ln>
              <a:effectLst>
                <a:outerShdw blurRad="40000" dist="23000" dir="5400000" rotWithShape="0">
                  <a:srgbClr val="000000">
                    <a:alpha val="35000"/>
                  </a:srgbClr>
                </a:outerShdw>
              </a:effectLst>
            </c:spPr>
          </c:marker>
          <c:cat>
            <c:strRef>
              <c:f>Hoja2!$B$52:$B$58</c:f>
              <c:strCache>
                <c:ptCount val="7"/>
                <c:pt idx="0">
                  <c:v>Tablero</c:v>
                </c:pt>
                <c:pt idx="1">
                  <c:v>Computador</c:v>
                </c:pt>
                <c:pt idx="2">
                  <c:v>Plataformas virtuales</c:v>
                </c:pt>
                <c:pt idx="3">
                  <c:v>Hojas de calculo</c:v>
                </c:pt>
                <c:pt idx="4">
                  <c:v>Sofware</c:v>
                </c:pt>
                <c:pt idx="5">
                  <c:v>Medios Visuales y Auditivos</c:v>
                </c:pt>
                <c:pt idx="6">
                  <c:v>Foros</c:v>
                </c:pt>
              </c:strCache>
            </c:strRef>
          </c:cat>
          <c:val>
            <c:numRef>
              <c:f>Hoja2!$C$52:$C$58</c:f>
              <c:numCache>
                <c:formatCode>0%</c:formatCode>
                <c:ptCount val="7"/>
                <c:pt idx="0">
                  <c:v>1</c:v>
                </c:pt>
                <c:pt idx="1">
                  <c:v>0.25</c:v>
                </c:pt>
                <c:pt idx="2">
                  <c:v>0.38</c:v>
                </c:pt>
                <c:pt idx="3">
                  <c:v>0.25</c:v>
                </c:pt>
                <c:pt idx="4">
                  <c:v>0.25</c:v>
                </c:pt>
                <c:pt idx="5">
                  <c:v>0.5</c:v>
                </c:pt>
                <c:pt idx="6">
                  <c:v>0.25</c:v>
                </c:pt>
              </c:numCache>
            </c:numRef>
          </c:val>
          <c:smooth val="0"/>
        </c:ser>
        <c:dLbls>
          <c:showLegendKey val="0"/>
          <c:showVal val="0"/>
          <c:showCatName val="0"/>
          <c:showSerName val="0"/>
          <c:showPercent val="0"/>
          <c:showBubbleSize val="0"/>
        </c:dLbls>
        <c:dropLines/>
        <c:marker val="1"/>
        <c:smooth val="0"/>
        <c:axId val="62251008"/>
        <c:axId val="62252544"/>
      </c:lineChart>
      <c:catAx>
        <c:axId val="62251008"/>
        <c:scaling>
          <c:orientation val="minMax"/>
        </c:scaling>
        <c:delete val="0"/>
        <c:axPos val="b"/>
        <c:majorTickMark val="out"/>
        <c:minorTickMark val="none"/>
        <c:tickLblPos val="nextTo"/>
        <c:txPr>
          <a:bodyPr/>
          <a:lstStyle/>
          <a:p>
            <a:pPr>
              <a:defRPr sz="1400"/>
            </a:pPr>
            <a:endParaRPr lang="es-ES"/>
          </a:p>
        </c:txPr>
        <c:crossAx val="62252544"/>
        <c:crosses val="autoZero"/>
        <c:auto val="1"/>
        <c:lblAlgn val="ctr"/>
        <c:lblOffset val="100"/>
        <c:noMultiLvlLbl val="0"/>
      </c:catAx>
      <c:valAx>
        <c:axId val="62252544"/>
        <c:scaling>
          <c:orientation val="minMax"/>
        </c:scaling>
        <c:delete val="0"/>
        <c:axPos val="l"/>
        <c:majorGridlines/>
        <c:numFmt formatCode="0%" sourceLinked="1"/>
        <c:majorTickMark val="out"/>
        <c:minorTickMark val="none"/>
        <c:tickLblPos val="nextTo"/>
        <c:txPr>
          <a:bodyPr/>
          <a:lstStyle/>
          <a:p>
            <a:pPr>
              <a:defRPr sz="1400"/>
            </a:pPr>
            <a:endParaRPr lang="es-ES"/>
          </a:p>
        </c:txPr>
        <c:crossAx val="62251008"/>
        <c:crosses val="autoZero"/>
        <c:crossBetween val="between"/>
      </c:valAx>
    </c:plotArea>
    <c:plotVisOnly val="1"/>
    <c:dispBlanksAs val="gap"/>
    <c:showDLblsOverMax val="0"/>
  </c:chart>
  <c:txPr>
    <a:bodyPr/>
    <a:lstStyle/>
    <a:p>
      <a:pPr>
        <a:defRPr sz="1800"/>
      </a:pPr>
      <a:endParaRPr lang="es-E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5"/>
    </mc:Choice>
    <mc:Fallback>
      <c:style val="5"/>
    </mc:Fallback>
  </mc:AlternateContent>
  <c:chart>
    <c:title>
      <c:overlay val="0"/>
      <c:txPr>
        <a:bodyPr/>
        <a:lstStyle/>
        <a:p>
          <a:pPr>
            <a:defRPr sz="3600" b="1" cap="none" spc="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defRPr>
          </a:pPr>
          <a:endParaRPr lang="es-ES"/>
        </a:p>
      </c:txPr>
    </c:title>
    <c:autoTitleDeleted val="0"/>
    <c:view3D>
      <c:rotX val="15"/>
      <c:rotY val="20"/>
      <c:rAngAx val="0"/>
      <c:perspective val="30"/>
    </c:view3D>
    <c:floor>
      <c:thickness val="0"/>
    </c:floor>
    <c:sideWall>
      <c:thickness val="0"/>
    </c:sideWall>
    <c:backWall>
      <c:thickness val="0"/>
    </c:backWall>
    <c:plotArea>
      <c:layout/>
      <c:bar3DChart>
        <c:barDir val="col"/>
        <c:grouping val="clustered"/>
        <c:varyColors val="0"/>
        <c:ser>
          <c:idx val="0"/>
          <c:order val="0"/>
          <c:tx>
            <c:strRef>
              <c:f>[preese.xlsx]Hoja2!$C$73</c:f>
              <c:strCache>
                <c:ptCount val="1"/>
                <c:pt idx="0">
                  <c:v>Espacios</c:v>
                </c:pt>
              </c:strCache>
            </c:strRef>
          </c:tx>
          <c:invertIfNegative val="0"/>
          <c:cat>
            <c:strRef>
              <c:f>[preese.xlsx]Hoja2!$B$74:$B$76</c:f>
              <c:strCache>
                <c:ptCount val="3"/>
                <c:pt idx="0">
                  <c:v>Aula de clase</c:v>
                </c:pt>
                <c:pt idx="1">
                  <c:v>Documentos</c:v>
                </c:pt>
                <c:pt idx="2">
                  <c:v>Libros y revistas</c:v>
                </c:pt>
              </c:strCache>
            </c:strRef>
          </c:cat>
          <c:val>
            <c:numRef>
              <c:f>[preese.xlsx]Hoja2!$C$74:$C$76</c:f>
              <c:numCache>
                <c:formatCode>0%</c:formatCode>
                <c:ptCount val="3"/>
                <c:pt idx="0">
                  <c:v>1</c:v>
                </c:pt>
                <c:pt idx="1">
                  <c:v>1</c:v>
                </c:pt>
                <c:pt idx="2">
                  <c:v>1</c:v>
                </c:pt>
              </c:numCache>
            </c:numRef>
          </c:val>
        </c:ser>
        <c:dLbls>
          <c:showLegendKey val="0"/>
          <c:showVal val="0"/>
          <c:showCatName val="0"/>
          <c:showSerName val="0"/>
          <c:showPercent val="0"/>
          <c:showBubbleSize val="0"/>
        </c:dLbls>
        <c:gapWidth val="150"/>
        <c:shape val="cylinder"/>
        <c:axId val="62297984"/>
        <c:axId val="62299520"/>
        <c:axId val="0"/>
      </c:bar3DChart>
      <c:catAx>
        <c:axId val="62297984"/>
        <c:scaling>
          <c:orientation val="minMax"/>
        </c:scaling>
        <c:delete val="0"/>
        <c:axPos val="b"/>
        <c:majorTickMark val="none"/>
        <c:minorTickMark val="none"/>
        <c:tickLblPos val="nextTo"/>
        <c:txPr>
          <a:bodyPr/>
          <a:lstStyle/>
          <a:p>
            <a:pPr>
              <a:defRPr sz="1400"/>
            </a:pPr>
            <a:endParaRPr lang="es-ES"/>
          </a:p>
        </c:txPr>
        <c:crossAx val="62299520"/>
        <c:crosses val="autoZero"/>
        <c:auto val="1"/>
        <c:lblAlgn val="ctr"/>
        <c:lblOffset val="100"/>
        <c:noMultiLvlLbl val="0"/>
      </c:catAx>
      <c:valAx>
        <c:axId val="62299520"/>
        <c:scaling>
          <c:orientation val="minMax"/>
        </c:scaling>
        <c:delete val="0"/>
        <c:axPos val="l"/>
        <c:majorGridlines/>
        <c:numFmt formatCode="0%" sourceLinked="1"/>
        <c:majorTickMark val="none"/>
        <c:minorTickMark val="none"/>
        <c:tickLblPos val="nextTo"/>
        <c:txPr>
          <a:bodyPr/>
          <a:lstStyle/>
          <a:p>
            <a:pPr>
              <a:defRPr sz="1400"/>
            </a:pPr>
            <a:endParaRPr lang="es-ES"/>
          </a:p>
        </c:txPr>
        <c:crossAx val="62297984"/>
        <c:crosses val="autoZero"/>
        <c:crossBetween val="between"/>
      </c:valAx>
    </c:plotArea>
    <c:legend>
      <c:legendPos val="r"/>
      <c:overlay val="0"/>
    </c:legend>
    <c:plotVisOnly val="1"/>
    <c:dispBlanksAs val="zero"/>
    <c:showDLblsOverMax val="0"/>
  </c:chart>
  <c:txPr>
    <a:bodyPr/>
    <a:lstStyle/>
    <a:p>
      <a:pPr>
        <a:defRPr sz="1800"/>
      </a:pPr>
      <a:endParaRPr lang="es-E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4DD34A-4D9E-4655-9C82-A028DF91103F}" type="doc">
      <dgm:prSet loTypeId="urn:microsoft.com/office/officeart/2005/8/layout/bProcess4" loCatId="process" qsTypeId="urn:microsoft.com/office/officeart/2005/8/quickstyle/3d7" qsCatId="3D" csTypeId="urn:microsoft.com/office/officeart/2005/8/colors/colorful3" csCatId="colorful" phldr="1"/>
      <dgm:spPr/>
      <dgm:t>
        <a:bodyPr/>
        <a:lstStyle/>
        <a:p>
          <a:endParaRPr lang="es-CO"/>
        </a:p>
      </dgm:t>
    </dgm:pt>
    <dgm:pt modelId="{9FE2FC55-0F6A-4E0F-B6E5-E42AB9CED4E0}">
      <dgm:prSet phldrT="[Texto]"/>
      <dgm:spPr/>
      <dgm:t>
        <a:bodyPr/>
        <a:lstStyle/>
        <a:p>
          <a:r>
            <a:rPr lang="es-CO" dirty="0" err="1" smtClean="0"/>
            <a:t>UdeA</a:t>
          </a:r>
          <a:endParaRPr lang="es-CO" dirty="0"/>
        </a:p>
      </dgm:t>
    </dgm:pt>
    <dgm:pt modelId="{CA6E9998-095D-4C53-9008-EC7E3AE008EA}" type="parTrans" cxnId="{A0DE1856-8686-42EB-AD67-2F6F9A386D56}">
      <dgm:prSet/>
      <dgm:spPr/>
      <dgm:t>
        <a:bodyPr/>
        <a:lstStyle/>
        <a:p>
          <a:endParaRPr lang="es-CO"/>
        </a:p>
      </dgm:t>
    </dgm:pt>
    <dgm:pt modelId="{BA1A5822-5C0E-475B-BAF9-7E89B6232BD0}" type="sibTrans" cxnId="{A0DE1856-8686-42EB-AD67-2F6F9A386D56}">
      <dgm:prSet/>
      <dgm:spPr/>
      <dgm:t>
        <a:bodyPr/>
        <a:lstStyle/>
        <a:p>
          <a:endParaRPr lang="es-CO"/>
        </a:p>
      </dgm:t>
    </dgm:pt>
    <dgm:pt modelId="{398DA13C-2B91-44C7-9521-C832D262E522}">
      <dgm:prSet phldrT="[Texto]"/>
      <dgm:spPr/>
      <dgm:t>
        <a:bodyPr/>
        <a:lstStyle/>
        <a:p>
          <a:r>
            <a:rPr lang="es-CO" dirty="0" smtClean="0"/>
            <a:t>EAFIT</a:t>
          </a:r>
          <a:endParaRPr lang="es-CO" dirty="0"/>
        </a:p>
      </dgm:t>
    </dgm:pt>
    <dgm:pt modelId="{22AD2F6D-72F1-4565-A674-A405E9A5A924}" type="parTrans" cxnId="{E84F6ABD-85A9-4CE2-9929-29DC2D9A58A5}">
      <dgm:prSet/>
      <dgm:spPr/>
      <dgm:t>
        <a:bodyPr/>
        <a:lstStyle/>
        <a:p>
          <a:endParaRPr lang="es-CO"/>
        </a:p>
      </dgm:t>
    </dgm:pt>
    <dgm:pt modelId="{C6C37358-3CB1-49F1-831F-611D8F192854}" type="sibTrans" cxnId="{E84F6ABD-85A9-4CE2-9929-29DC2D9A58A5}">
      <dgm:prSet/>
      <dgm:spPr/>
      <dgm:t>
        <a:bodyPr/>
        <a:lstStyle/>
        <a:p>
          <a:endParaRPr lang="es-CO"/>
        </a:p>
      </dgm:t>
    </dgm:pt>
    <dgm:pt modelId="{4E1C5C10-E9FD-4B2A-A26B-3AEF9CC52C61}">
      <dgm:prSet/>
      <dgm:spPr/>
      <dgm:t>
        <a:bodyPr/>
        <a:lstStyle/>
        <a:p>
          <a:r>
            <a:rPr lang="es-CO" dirty="0" err="1" smtClean="0"/>
            <a:t>UdM</a:t>
          </a:r>
          <a:endParaRPr lang="es-CO" dirty="0"/>
        </a:p>
      </dgm:t>
    </dgm:pt>
    <dgm:pt modelId="{75472D01-8879-44D3-8D92-7A75FE1B5A3E}" type="parTrans" cxnId="{0348B158-E621-42C5-B97C-120D2FA1DDD6}">
      <dgm:prSet/>
      <dgm:spPr/>
      <dgm:t>
        <a:bodyPr/>
        <a:lstStyle/>
        <a:p>
          <a:endParaRPr lang="es-CO"/>
        </a:p>
      </dgm:t>
    </dgm:pt>
    <dgm:pt modelId="{911B8565-5918-4DF3-91F8-CE4E892CFF77}" type="sibTrans" cxnId="{0348B158-E621-42C5-B97C-120D2FA1DDD6}">
      <dgm:prSet/>
      <dgm:spPr/>
      <dgm:t>
        <a:bodyPr/>
        <a:lstStyle/>
        <a:p>
          <a:endParaRPr lang="es-CO"/>
        </a:p>
      </dgm:t>
    </dgm:pt>
    <dgm:pt modelId="{9B993E08-65DE-4C81-985C-1BD990E7D8D7}">
      <dgm:prSet/>
      <dgm:spPr/>
      <dgm:t>
        <a:bodyPr/>
        <a:lstStyle/>
        <a:p>
          <a:r>
            <a:rPr lang="es-CO" dirty="0" smtClean="0"/>
            <a:t>UNAULA</a:t>
          </a:r>
          <a:endParaRPr lang="es-CO" dirty="0"/>
        </a:p>
      </dgm:t>
    </dgm:pt>
    <dgm:pt modelId="{058A6F86-C3FB-44B5-A670-26D79172F4DD}" type="parTrans" cxnId="{12BF054E-B222-4EA7-A3EB-3870501BDBBE}">
      <dgm:prSet/>
      <dgm:spPr/>
      <dgm:t>
        <a:bodyPr/>
        <a:lstStyle/>
        <a:p>
          <a:endParaRPr lang="es-CO"/>
        </a:p>
      </dgm:t>
    </dgm:pt>
    <dgm:pt modelId="{7F515BFA-48C8-440E-AFAB-D284EE5E1D4D}" type="sibTrans" cxnId="{12BF054E-B222-4EA7-A3EB-3870501BDBBE}">
      <dgm:prSet/>
      <dgm:spPr/>
      <dgm:t>
        <a:bodyPr/>
        <a:lstStyle/>
        <a:p>
          <a:endParaRPr lang="es-CO"/>
        </a:p>
      </dgm:t>
    </dgm:pt>
    <dgm:pt modelId="{801F0BCF-AC4D-4651-BC3F-BF0E66B7B105}">
      <dgm:prSet/>
      <dgm:spPr/>
      <dgm:t>
        <a:bodyPr/>
        <a:lstStyle/>
        <a:p>
          <a:r>
            <a:rPr lang="es-CO" dirty="0" smtClean="0"/>
            <a:t>Politécnico Jaime Izasa</a:t>
          </a:r>
          <a:endParaRPr lang="es-CO" dirty="0"/>
        </a:p>
      </dgm:t>
    </dgm:pt>
    <dgm:pt modelId="{6EF852D7-9818-4CF2-B14C-C86FD0C6A2DF}" type="parTrans" cxnId="{DE294444-7077-4E5F-834C-AB9F16A1BB64}">
      <dgm:prSet/>
      <dgm:spPr/>
      <dgm:t>
        <a:bodyPr/>
        <a:lstStyle/>
        <a:p>
          <a:endParaRPr lang="es-CO"/>
        </a:p>
      </dgm:t>
    </dgm:pt>
    <dgm:pt modelId="{5BBEFC6C-89B9-439B-9FD8-4910D6097362}" type="sibTrans" cxnId="{DE294444-7077-4E5F-834C-AB9F16A1BB64}">
      <dgm:prSet/>
      <dgm:spPr/>
      <dgm:t>
        <a:bodyPr/>
        <a:lstStyle/>
        <a:p>
          <a:endParaRPr lang="es-CO"/>
        </a:p>
      </dgm:t>
    </dgm:pt>
    <dgm:pt modelId="{CBCDDC42-AFE3-4929-A200-6541C1CEBFDC}">
      <dgm:prSet/>
      <dgm:spPr/>
      <dgm:t>
        <a:bodyPr/>
        <a:lstStyle/>
        <a:p>
          <a:r>
            <a:rPr lang="es-CO" dirty="0" smtClean="0"/>
            <a:t> Luis Amigó</a:t>
          </a:r>
          <a:endParaRPr lang="es-CO" dirty="0"/>
        </a:p>
      </dgm:t>
    </dgm:pt>
    <dgm:pt modelId="{E30CBAE7-C105-451D-A346-A81FF101DDAE}" type="parTrans" cxnId="{6519AE92-FFE3-460F-B5DD-A82792B272FD}">
      <dgm:prSet/>
      <dgm:spPr/>
      <dgm:t>
        <a:bodyPr/>
        <a:lstStyle/>
        <a:p>
          <a:endParaRPr lang="es-CO"/>
        </a:p>
      </dgm:t>
    </dgm:pt>
    <dgm:pt modelId="{1DD62AA1-3E04-4889-9CAC-02A4294AB7B7}" type="sibTrans" cxnId="{6519AE92-FFE3-460F-B5DD-A82792B272FD}">
      <dgm:prSet/>
      <dgm:spPr/>
      <dgm:t>
        <a:bodyPr/>
        <a:lstStyle/>
        <a:p>
          <a:endParaRPr lang="es-CO"/>
        </a:p>
      </dgm:t>
    </dgm:pt>
    <dgm:pt modelId="{C63ED9DC-5236-43F1-BEEF-0C931E9E433C}">
      <dgm:prSet/>
      <dgm:spPr/>
      <dgm:t>
        <a:bodyPr/>
        <a:lstStyle/>
        <a:p>
          <a:r>
            <a:rPr lang="es-CO" dirty="0" smtClean="0"/>
            <a:t>C.U Remington</a:t>
          </a:r>
          <a:endParaRPr lang="es-CO" dirty="0"/>
        </a:p>
      </dgm:t>
    </dgm:pt>
    <dgm:pt modelId="{A6C3164D-645E-488A-9978-2AD81E6AAA33}" type="parTrans" cxnId="{A7FE1691-E35D-4813-843B-4E960493532E}">
      <dgm:prSet/>
      <dgm:spPr/>
      <dgm:t>
        <a:bodyPr/>
        <a:lstStyle/>
        <a:p>
          <a:endParaRPr lang="es-CO"/>
        </a:p>
      </dgm:t>
    </dgm:pt>
    <dgm:pt modelId="{325E1897-08A4-4CF6-807B-FD71CA091AC1}" type="sibTrans" cxnId="{A7FE1691-E35D-4813-843B-4E960493532E}">
      <dgm:prSet/>
      <dgm:spPr/>
      <dgm:t>
        <a:bodyPr/>
        <a:lstStyle/>
        <a:p>
          <a:endParaRPr lang="es-CO"/>
        </a:p>
      </dgm:t>
    </dgm:pt>
    <dgm:pt modelId="{468A554F-0850-4BC0-8F5C-7F9BF75D175F}">
      <dgm:prSet/>
      <dgm:spPr/>
      <dgm:t>
        <a:bodyPr/>
        <a:lstStyle/>
        <a:p>
          <a:r>
            <a:rPr lang="es-CO" dirty="0" smtClean="0"/>
            <a:t>C.U Adventista</a:t>
          </a:r>
          <a:endParaRPr lang="es-CO" dirty="0"/>
        </a:p>
      </dgm:t>
    </dgm:pt>
    <dgm:pt modelId="{B8A5FC7E-1F31-4083-93DE-A8F60D7D7BD6}" type="sibTrans" cxnId="{B8ECBC24-FBC5-4A37-809C-5ACA5939C7F3}">
      <dgm:prSet/>
      <dgm:spPr/>
      <dgm:t>
        <a:bodyPr/>
        <a:lstStyle/>
        <a:p>
          <a:endParaRPr lang="es-CO"/>
        </a:p>
      </dgm:t>
    </dgm:pt>
    <dgm:pt modelId="{07A0F1D8-80F8-4E9C-B403-F99027FBCA4B}" type="parTrans" cxnId="{B8ECBC24-FBC5-4A37-809C-5ACA5939C7F3}">
      <dgm:prSet/>
      <dgm:spPr/>
      <dgm:t>
        <a:bodyPr/>
        <a:lstStyle/>
        <a:p>
          <a:endParaRPr lang="es-CO"/>
        </a:p>
      </dgm:t>
    </dgm:pt>
    <dgm:pt modelId="{6C0ECB85-96C9-41C4-BBED-355900390F02}" type="pres">
      <dgm:prSet presAssocID="{C94DD34A-4D9E-4655-9C82-A028DF91103F}" presName="Name0" presStyleCnt="0">
        <dgm:presLayoutVars>
          <dgm:dir/>
          <dgm:resizeHandles/>
        </dgm:presLayoutVars>
      </dgm:prSet>
      <dgm:spPr/>
      <dgm:t>
        <a:bodyPr/>
        <a:lstStyle/>
        <a:p>
          <a:endParaRPr lang="es-ES"/>
        </a:p>
      </dgm:t>
    </dgm:pt>
    <dgm:pt modelId="{5AEEE523-220B-4127-BCC3-B082294C6D72}" type="pres">
      <dgm:prSet presAssocID="{9FE2FC55-0F6A-4E0F-B6E5-E42AB9CED4E0}" presName="compNode" presStyleCnt="0"/>
      <dgm:spPr/>
      <dgm:t>
        <a:bodyPr/>
        <a:lstStyle/>
        <a:p>
          <a:endParaRPr lang="es-ES"/>
        </a:p>
      </dgm:t>
    </dgm:pt>
    <dgm:pt modelId="{4AA5D852-1C46-41BE-85F4-8A9EF07B9940}" type="pres">
      <dgm:prSet presAssocID="{9FE2FC55-0F6A-4E0F-B6E5-E42AB9CED4E0}" presName="dummyConnPt" presStyleCnt="0"/>
      <dgm:spPr/>
      <dgm:t>
        <a:bodyPr/>
        <a:lstStyle/>
        <a:p>
          <a:endParaRPr lang="es-ES"/>
        </a:p>
      </dgm:t>
    </dgm:pt>
    <dgm:pt modelId="{18A21A1E-71A0-4B0F-A704-F4E9151BBA8F}" type="pres">
      <dgm:prSet presAssocID="{9FE2FC55-0F6A-4E0F-B6E5-E42AB9CED4E0}" presName="node" presStyleLbl="node1" presStyleIdx="0" presStyleCnt="8">
        <dgm:presLayoutVars>
          <dgm:bulletEnabled val="1"/>
        </dgm:presLayoutVars>
      </dgm:prSet>
      <dgm:spPr/>
      <dgm:t>
        <a:bodyPr/>
        <a:lstStyle/>
        <a:p>
          <a:endParaRPr lang="es-CO"/>
        </a:p>
      </dgm:t>
    </dgm:pt>
    <dgm:pt modelId="{F8DA8C77-1036-4A89-A6C6-7AFA85E5AB8D}" type="pres">
      <dgm:prSet presAssocID="{BA1A5822-5C0E-475B-BAF9-7E89B6232BD0}" presName="sibTrans" presStyleLbl="bgSibTrans2D1" presStyleIdx="0" presStyleCnt="7"/>
      <dgm:spPr/>
      <dgm:t>
        <a:bodyPr/>
        <a:lstStyle/>
        <a:p>
          <a:endParaRPr lang="es-ES"/>
        </a:p>
      </dgm:t>
    </dgm:pt>
    <dgm:pt modelId="{478FE469-B06F-4582-A210-CA00BAB5E310}" type="pres">
      <dgm:prSet presAssocID="{398DA13C-2B91-44C7-9521-C832D262E522}" presName="compNode" presStyleCnt="0"/>
      <dgm:spPr/>
      <dgm:t>
        <a:bodyPr/>
        <a:lstStyle/>
        <a:p>
          <a:endParaRPr lang="es-ES"/>
        </a:p>
      </dgm:t>
    </dgm:pt>
    <dgm:pt modelId="{91035485-B2B8-48EB-BABF-4E9DCCED6BCD}" type="pres">
      <dgm:prSet presAssocID="{398DA13C-2B91-44C7-9521-C832D262E522}" presName="dummyConnPt" presStyleCnt="0"/>
      <dgm:spPr/>
      <dgm:t>
        <a:bodyPr/>
        <a:lstStyle/>
        <a:p>
          <a:endParaRPr lang="es-ES"/>
        </a:p>
      </dgm:t>
    </dgm:pt>
    <dgm:pt modelId="{F85FC9EF-B589-4B8D-BBD9-0E31CC18944D}" type="pres">
      <dgm:prSet presAssocID="{398DA13C-2B91-44C7-9521-C832D262E522}" presName="node" presStyleLbl="node1" presStyleIdx="1" presStyleCnt="8">
        <dgm:presLayoutVars>
          <dgm:bulletEnabled val="1"/>
        </dgm:presLayoutVars>
      </dgm:prSet>
      <dgm:spPr/>
      <dgm:t>
        <a:bodyPr/>
        <a:lstStyle/>
        <a:p>
          <a:endParaRPr lang="es-CO"/>
        </a:p>
      </dgm:t>
    </dgm:pt>
    <dgm:pt modelId="{9969BFB9-98F8-4B35-9EE2-AF594C23B29E}" type="pres">
      <dgm:prSet presAssocID="{C6C37358-3CB1-49F1-831F-611D8F192854}" presName="sibTrans" presStyleLbl="bgSibTrans2D1" presStyleIdx="1" presStyleCnt="7"/>
      <dgm:spPr/>
      <dgm:t>
        <a:bodyPr/>
        <a:lstStyle/>
        <a:p>
          <a:endParaRPr lang="es-ES"/>
        </a:p>
      </dgm:t>
    </dgm:pt>
    <dgm:pt modelId="{9F7E63DF-EAC9-4E72-BCEC-0E268422F46B}" type="pres">
      <dgm:prSet presAssocID="{4E1C5C10-E9FD-4B2A-A26B-3AEF9CC52C61}" presName="compNode" presStyleCnt="0"/>
      <dgm:spPr/>
      <dgm:t>
        <a:bodyPr/>
        <a:lstStyle/>
        <a:p>
          <a:endParaRPr lang="es-ES"/>
        </a:p>
      </dgm:t>
    </dgm:pt>
    <dgm:pt modelId="{0A3C62F7-BF9D-4F3D-9A9E-F42D125758CA}" type="pres">
      <dgm:prSet presAssocID="{4E1C5C10-E9FD-4B2A-A26B-3AEF9CC52C61}" presName="dummyConnPt" presStyleCnt="0"/>
      <dgm:spPr/>
      <dgm:t>
        <a:bodyPr/>
        <a:lstStyle/>
        <a:p>
          <a:endParaRPr lang="es-ES"/>
        </a:p>
      </dgm:t>
    </dgm:pt>
    <dgm:pt modelId="{60A0207F-3489-4C7D-B6BD-E03A9EADD522}" type="pres">
      <dgm:prSet presAssocID="{4E1C5C10-E9FD-4B2A-A26B-3AEF9CC52C61}" presName="node" presStyleLbl="node1" presStyleIdx="2" presStyleCnt="8">
        <dgm:presLayoutVars>
          <dgm:bulletEnabled val="1"/>
        </dgm:presLayoutVars>
      </dgm:prSet>
      <dgm:spPr/>
      <dgm:t>
        <a:bodyPr/>
        <a:lstStyle/>
        <a:p>
          <a:endParaRPr lang="es-CO"/>
        </a:p>
      </dgm:t>
    </dgm:pt>
    <dgm:pt modelId="{6A60D036-1FD8-4587-92E4-F6D5A46A29E1}" type="pres">
      <dgm:prSet presAssocID="{911B8565-5918-4DF3-91F8-CE4E892CFF77}" presName="sibTrans" presStyleLbl="bgSibTrans2D1" presStyleIdx="2" presStyleCnt="7"/>
      <dgm:spPr/>
      <dgm:t>
        <a:bodyPr/>
        <a:lstStyle/>
        <a:p>
          <a:endParaRPr lang="es-ES"/>
        </a:p>
      </dgm:t>
    </dgm:pt>
    <dgm:pt modelId="{22ACBED6-B2C9-46EF-B442-053CA3550A5D}" type="pres">
      <dgm:prSet presAssocID="{801F0BCF-AC4D-4651-BC3F-BF0E66B7B105}" presName="compNode" presStyleCnt="0"/>
      <dgm:spPr/>
      <dgm:t>
        <a:bodyPr/>
        <a:lstStyle/>
        <a:p>
          <a:endParaRPr lang="es-ES"/>
        </a:p>
      </dgm:t>
    </dgm:pt>
    <dgm:pt modelId="{96AA30C6-A10D-4006-B0F2-EB264E65B217}" type="pres">
      <dgm:prSet presAssocID="{801F0BCF-AC4D-4651-BC3F-BF0E66B7B105}" presName="dummyConnPt" presStyleCnt="0"/>
      <dgm:spPr/>
      <dgm:t>
        <a:bodyPr/>
        <a:lstStyle/>
        <a:p>
          <a:endParaRPr lang="es-ES"/>
        </a:p>
      </dgm:t>
    </dgm:pt>
    <dgm:pt modelId="{8B86398D-5BB6-4EBE-8857-F3FAA295B170}" type="pres">
      <dgm:prSet presAssocID="{801F0BCF-AC4D-4651-BC3F-BF0E66B7B105}" presName="node" presStyleLbl="node1" presStyleIdx="3" presStyleCnt="8">
        <dgm:presLayoutVars>
          <dgm:bulletEnabled val="1"/>
        </dgm:presLayoutVars>
      </dgm:prSet>
      <dgm:spPr/>
      <dgm:t>
        <a:bodyPr/>
        <a:lstStyle/>
        <a:p>
          <a:endParaRPr lang="es-CO"/>
        </a:p>
      </dgm:t>
    </dgm:pt>
    <dgm:pt modelId="{32D639D8-9079-4FDA-934D-FF0F6B09AF03}" type="pres">
      <dgm:prSet presAssocID="{5BBEFC6C-89B9-439B-9FD8-4910D6097362}" presName="sibTrans" presStyleLbl="bgSibTrans2D1" presStyleIdx="3" presStyleCnt="7"/>
      <dgm:spPr/>
      <dgm:t>
        <a:bodyPr/>
        <a:lstStyle/>
        <a:p>
          <a:endParaRPr lang="es-ES"/>
        </a:p>
      </dgm:t>
    </dgm:pt>
    <dgm:pt modelId="{1F6B984E-1FC8-4A62-865B-53626FA9DD83}" type="pres">
      <dgm:prSet presAssocID="{9B993E08-65DE-4C81-985C-1BD990E7D8D7}" presName="compNode" presStyleCnt="0"/>
      <dgm:spPr/>
      <dgm:t>
        <a:bodyPr/>
        <a:lstStyle/>
        <a:p>
          <a:endParaRPr lang="es-ES"/>
        </a:p>
      </dgm:t>
    </dgm:pt>
    <dgm:pt modelId="{61D0F4D2-DD0F-4BC6-B411-9E9160D5A638}" type="pres">
      <dgm:prSet presAssocID="{9B993E08-65DE-4C81-985C-1BD990E7D8D7}" presName="dummyConnPt" presStyleCnt="0"/>
      <dgm:spPr/>
      <dgm:t>
        <a:bodyPr/>
        <a:lstStyle/>
        <a:p>
          <a:endParaRPr lang="es-ES"/>
        </a:p>
      </dgm:t>
    </dgm:pt>
    <dgm:pt modelId="{AA6996DA-CD47-4DEE-8246-0A8A5E608E14}" type="pres">
      <dgm:prSet presAssocID="{9B993E08-65DE-4C81-985C-1BD990E7D8D7}" presName="node" presStyleLbl="node1" presStyleIdx="4" presStyleCnt="8">
        <dgm:presLayoutVars>
          <dgm:bulletEnabled val="1"/>
        </dgm:presLayoutVars>
      </dgm:prSet>
      <dgm:spPr/>
      <dgm:t>
        <a:bodyPr/>
        <a:lstStyle/>
        <a:p>
          <a:endParaRPr lang="es-ES"/>
        </a:p>
      </dgm:t>
    </dgm:pt>
    <dgm:pt modelId="{9D99D859-9888-4A5B-BE73-E6F754D74C4E}" type="pres">
      <dgm:prSet presAssocID="{7F515BFA-48C8-440E-AFAB-D284EE5E1D4D}" presName="sibTrans" presStyleLbl="bgSibTrans2D1" presStyleIdx="4" presStyleCnt="7"/>
      <dgm:spPr/>
      <dgm:t>
        <a:bodyPr/>
        <a:lstStyle/>
        <a:p>
          <a:endParaRPr lang="es-ES"/>
        </a:p>
      </dgm:t>
    </dgm:pt>
    <dgm:pt modelId="{1147FFC9-3EBC-4E58-A141-5D2DB38631F2}" type="pres">
      <dgm:prSet presAssocID="{CBCDDC42-AFE3-4929-A200-6541C1CEBFDC}" presName="compNode" presStyleCnt="0"/>
      <dgm:spPr/>
      <dgm:t>
        <a:bodyPr/>
        <a:lstStyle/>
        <a:p>
          <a:endParaRPr lang="es-ES"/>
        </a:p>
      </dgm:t>
    </dgm:pt>
    <dgm:pt modelId="{9298F163-DC99-4C52-8BD7-C9FDDCBEE279}" type="pres">
      <dgm:prSet presAssocID="{CBCDDC42-AFE3-4929-A200-6541C1CEBFDC}" presName="dummyConnPt" presStyleCnt="0"/>
      <dgm:spPr/>
      <dgm:t>
        <a:bodyPr/>
        <a:lstStyle/>
        <a:p>
          <a:endParaRPr lang="es-ES"/>
        </a:p>
      </dgm:t>
    </dgm:pt>
    <dgm:pt modelId="{7457ED9A-3E69-4865-A155-488F4AA7930C}" type="pres">
      <dgm:prSet presAssocID="{CBCDDC42-AFE3-4929-A200-6541C1CEBFDC}" presName="node" presStyleLbl="node1" presStyleIdx="5" presStyleCnt="8">
        <dgm:presLayoutVars>
          <dgm:bulletEnabled val="1"/>
        </dgm:presLayoutVars>
      </dgm:prSet>
      <dgm:spPr/>
      <dgm:t>
        <a:bodyPr/>
        <a:lstStyle/>
        <a:p>
          <a:endParaRPr lang="es-CO"/>
        </a:p>
      </dgm:t>
    </dgm:pt>
    <dgm:pt modelId="{0E354C70-AF0A-4EBA-9A38-A5BE0C8514B3}" type="pres">
      <dgm:prSet presAssocID="{1DD62AA1-3E04-4889-9CAC-02A4294AB7B7}" presName="sibTrans" presStyleLbl="bgSibTrans2D1" presStyleIdx="5" presStyleCnt="7"/>
      <dgm:spPr/>
      <dgm:t>
        <a:bodyPr/>
        <a:lstStyle/>
        <a:p>
          <a:endParaRPr lang="es-ES"/>
        </a:p>
      </dgm:t>
    </dgm:pt>
    <dgm:pt modelId="{E1990D27-A2B8-4A52-A29A-5AAF02DC44BC}" type="pres">
      <dgm:prSet presAssocID="{468A554F-0850-4BC0-8F5C-7F9BF75D175F}" presName="compNode" presStyleCnt="0"/>
      <dgm:spPr/>
      <dgm:t>
        <a:bodyPr/>
        <a:lstStyle/>
        <a:p>
          <a:endParaRPr lang="es-ES"/>
        </a:p>
      </dgm:t>
    </dgm:pt>
    <dgm:pt modelId="{5F68E2D2-5EBE-403C-A888-15F7774C0838}" type="pres">
      <dgm:prSet presAssocID="{468A554F-0850-4BC0-8F5C-7F9BF75D175F}" presName="dummyConnPt" presStyleCnt="0"/>
      <dgm:spPr/>
      <dgm:t>
        <a:bodyPr/>
        <a:lstStyle/>
        <a:p>
          <a:endParaRPr lang="es-ES"/>
        </a:p>
      </dgm:t>
    </dgm:pt>
    <dgm:pt modelId="{674187A6-75A4-45BE-AAB1-0BA9359E5CE1}" type="pres">
      <dgm:prSet presAssocID="{468A554F-0850-4BC0-8F5C-7F9BF75D175F}" presName="node" presStyleLbl="node1" presStyleIdx="6" presStyleCnt="8">
        <dgm:presLayoutVars>
          <dgm:bulletEnabled val="1"/>
        </dgm:presLayoutVars>
      </dgm:prSet>
      <dgm:spPr/>
      <dgm:t>
        <a:bodyPr/>
        <a:lstStyle/>
        <a:p>
          <a:endParaRPr lang="es-CO"/>
        </a:p>
      </dgm:t>
    </dgm:pt>
    <dgm:pt modelId="{F45E7CBF-D32D-4BE7-BA52-4C57A427CE7F}" type="pres">
      <dgm:prSet presAssocID="{B8A5FC7E-1F31-4083-93DE-A8F60D7D7BD6}" presName="sibTrans" presStyleLbl="bgSibTrans2D1" presStyleIdx="6" presStyleCnt="7"/>
      <dgm:spPr/>
      <dgm:t>
        <a:bodyPr/>
        <a:lstStyle/>
        <a:p>
          <a:endParaRPr lang="es-ES"/>
        </a:p>
      </dgm:t>
    </dgm:pt>
    <dgm:pt modelId="{360B8A93-E6A0-4157-8DE3-65A345425C60}" type="pres">
      <dgm:prSet presAssocID="{C63ED9DC-5236-43F1-BEEF-0C931E9E433C}" presName="compNode" presStyleCnt="0"/>
      <dgm:spPr/>
      <dgm:t>
        <a:bodyPr/>
        <a:lstStyle/>
        <a:p>
          <a:endParaRPr lang="es-ES"/>
        </a:p>
      </dgm:t>
    </dgm:pt>
    <dgm:pt modelId="{D8F67E62-6535-439E-A2FB-FDB110349B56}" type="pres">
      <dgm:prSet presAssocID="{C63ED9DC-5236-43F1-BEEF-0C931E9E433C}" presName="dummyConnPt" presStyleCnt="0"/>
      <dgm:spPr/>
      <dgm:t>
        <a:bodyPr/>
        <a:lstStyle/>
        <a:p>
          <a:endParaRPr lang="es-ES"/>
        </a:p>
      </dgm:t>
    </dgm:pt>
    <dgm:pt modelId="{E6E87AF5-B19F-4684-B6DB-50CE3DB33F30}" type="pres">
      <dgm:prSet presAssocID="{C63ED9DC-5236-43F1-BEEF-0C931E9E433C}" presName="node" presStyleLbl="node1" presStyleIdx="7" presStyleCnt="8">
        <dgm:presLayoutVars>
          <dgm:bulletEnabled val="1"/>
        </dgm:presLayoutVars>
      </dgm:prSet>
      <dgm:spPr/>
      <dgm:t>
        <a:bodyPr/>
        <a:lstStyle/>
        <a:p>
          <a:endParaRPr lang="es-CO"/>
        </a:p>
      </dgm:t>
    </dgm:pt>
  </dgm:ptLst>
  <dgm:cxnLst>
    <dgm:cxn modelId="{6519AE92-FFE3-460F-B5DD-A82792B272FD}" srcId="{C94DD34A-4D9E-4655-9C82-A028DF91103F}" destId="{CBCDDC42-AFE3-4929-A200-6541C1CEBFDC}" srcOrd="5" destOrd="0" parTransId="{E30CBAE7-C105-451D-A346-A81FF101DDAE}" sibTransId="{1DD62AA1-3E04-4889-9CAC-02A4294AB7B7}"/>
    <dgm:cxn modelId="{4506228C-AFD7-4699-BEA6-628FEAFDC5BD}" type="presOf" srcId="{C63ED9DC-5236-43F1-BEEF-0C931E9E433C}" destId="{E6E87AF5-B19F-4684-B6DB-50CE3DB33F30}" srcOrd="0" destOrd="0" presId="urn:microsoft.com/office/officeart/2005/8/layout/bProcess4"/>
    <dgm:cxn modelId="{27466DEF-C8D7-4C52-8232-30474FDF6D15}" type="presOf" srcId="{4E1C5C10-E9FD-4B2A-A26B-3AEF9CC52C61}" destId="{60A0207F-3489-4C7D-B6BD-E03A9EADD522}" srcOrd="0" destOrd="0" presId="urn:microsoft.com/office/officeart/2005/8/layout/bProcess4"/>
    <dgm:cxn modelId="{DE294444-7077-4E5F-834C-AB9F16A1BB64}" srcId="{C94DD34A-4D9E-4655-9C82-A028DF91103F}" destId="{801F0BCF-AC4D-4651-BC3F-BF0E66B7B105}" srcOrd="3" destOrd="0" parTransId="{6EF852D7-9818-4CF2-B14C-C86FD0C6A2DF}" sibTransId="{5BBEFC6C-89B9-439B-9FD8-4910D6097362}"/>
    <dgm:cxn modelId="{0F84C059-2EEE-49F6-A6AB-FA047C351970}" type="presOf" srcId="{1DD62AA1-3E04-4889-9CAC-02A4294AB7B7}" destId="{0E354C70-AF0A-4EBA-9A38-A5BE0C8514B3}" srcOrd="0" destOrd="0" presId="urn:microsoft.com/office/officeart/2005/8/layout/bProcess4"/>
    <dgm:cxn modelId="{EB37E0AD-E616-4EAB-ABCD-C91DD44B5697}" type="presOf" srcId="{7F515BFA-48C8-440E-AFAB-D284EE5E1D4D}" destId="{9D99D859-9888-4A5B-BE73-E6F754D74C4E}" srcOrd="0" destOrd="0" presId="urn:microsoft.com/office/officeart/2005/8/layout/bProcess4"/>
    <dgm:cxn modelId="{A8F710DE-852F-423F-A545-E9C86849B8B5}" type="presOf" srcId="{5BBEFC6C-89B9-439B-9FD8-4910D6097362}" destId="{32D639D8-9079-4FDA-934D-FF0F6B09AF03}" srcOrd="0" destOrd="0" presId="urn:microsoft.com/office/officeart/2005/8/layout/bProcess4"/>
    <dgm:cxn modelId="{F314F347-E81D-4209-AFCC-779ABC5A9951}" type="presOf" srcId="{468A554F-0850-4BC0-8F5C-7F9BF75D175F}" destId="{674187A6-75A4-45BE-AAB1-0BA9359E5CE1}" srcOrd="0" destOrd="0" presId="urn:microsoft.com/office/officeart/2005/8/layout/bProcess4"/>
    <dgm:cxn modelId="{A7FE1691-E35D-4813-843B-4E960493532E}" srcId="{C94DD34A-4D9E-4655-9C82-A028DF91103F}" destId="{C63ED9DC-5236-43F1-BEEF-0C931E9E433C}" srcOrd="7" destOrd="0" parTransId="{A6C3164D-645E-488A-9978-2AD81E6AAA33}" sibTransId="{325E1897-08A4-4CF6-807B-FD71CA091AC1}"/>
    <dgm:cxn modelId="{E15ACB92-A907-43F4-AFAE-AAAE0A2125A1}" type="presOf" srcId="{911B8565-5918-4DF3-91F8-CE4E892CFF77}" destId="{6A60D036-1FD8-4587-92E4-F6D5A46A29E1}" srcOrd="0" destOrd="0" presId="urn:microsoft.com/office/officeart/2005/8/layout/bProcess4"/>
    <dgm:cxn modelId="{388547E8-9689-4102-A6D0-4426B9A8542A}" type="presOf" srcId="{9B993E08-65DE-4C81-985C-1BD990E7D8D7}" destId="{AA6996DA-CD47-4DEE-8246-0A8A5E608E14}" srcOrd="0" destOrd="0" presId="urn:microsoft.com/office/officeart/2005/8/layout/bProcess4"/>
    <dgm:cxn modelId="{0C0711E6-1777-43EF-81E6-BF8C08B9DC16}" type="presOf" srcId="{BA1A5822-5C0E-475B-BAF9-7E89B6232BD0}" destId="{F8DA8C77-1036-4A89-A6C6-7AFA85E5AB8D}" srcOrd="0" destOrd="0" presId="urn:microsoft.com/office/officeart/2005/8/layout/bProcess4"/>
    <dgm:cxn modelId="{B8ECBC24-FBC5-4A37-809C-5ACA5939C7F3}" srcId="{C94DD34A-4D9E-4655-9C82-A028DF91103F}" destId="{468A554F-0850-4BC0-8F5C-7F9BF75D175F}" srcOrd="6" destOrd="0" parTransId="{07A0F1D8-80F8-4E9C-B403-F99027FBCA4B}" sibTransId="{B8A5FC7E-1F31-4083-93DE-A8F60D7D7BD6}"/>
    <dgm:cxn modelId="{EA403197-7740-4A14-B879-412B19C26D27}" type="presOf" srcId="{801F0BCF-AC4D-4651-BC3F-BF0E66B7B105}" destId="{8B86398D-5BB6-4EBE-8857-F3FAA295B170}" srcOrd="0" destOrd="0" presId="urn:microsoft.com/office/officeart/2005/8/layout/bProcess4"/>
    <dgm:cxn modelId="{5E0CF548-9370-4E27-8B1D-E3CCB9C20C6C}" type="presOf" srcId="{C94DD34A-4D9E-4655-9C82-A028DF91103F}" destId="{6C0ECB85-96C9-41C4-BBED-355900390F02}" srcOrd="0" destOrd="0" presId="urn:microsoft.com/office/officeart/2005/8/layout/bProcess4"/>
    <dgm:cxn modelId="{A41A2D1C-4C9F-4613-81A0-0BFB0DD37FB6}" type="presOf" srcId="{398DA13C-2B91-44C7-9521-C832D262E522}" destId="{F85FC9EF-B589-4B8D-BBD9-0E31CC18944D}" srcOrd="0" destOrd="0" presId="urn:microsoft.com/office/officeart/2005/8/layout/bProcess4"/>
    <dgm:cxn modelId="{E84F6ABD-85A9-4CE2-9929-29DC2D9A58A5}" srcId="{C94DD34A-4D9E-4655-9C82-A028DF91103F}" destId="{398DA13C-2B91-44C7-9521-C832D262E522}" srcOrd="1" destOrd="0" parTransId="{22AD2F6D-72F1-4565-A674-A405E9A5A924}" sibTransId="{C6C37358-3CB1-49F1-831F-611D8F192854}"/>
    <dgm:cxn modelId="{F1F2B508-D28A-4185-9775-4D382097BD61}" type="presOf" srcId="{9FE2FC55-0F6A-4E0F-B6E5-E42AB9CED4E0}" destId="{18A21A1E-71A0-4B0F-A704-F4E9151BBA8F}" srcOrd="0" destOrd="0" presId="urn:microsoft.com/office/officeart/2005/8/layout/bProcess4"/>
    <dgm:cxn modelId="{A0DE1856-8686-42EB-AD67-2F6F9A386D56}" srcId="{C94DD34A-4D9E-4655-9C82-A028DF91103F}" destId="{9FE2FC55-0F6A-4E0F-B6E5-E42AB9CED4E0}" srcOrd="0" destOrd="0" parTransId="{CA6E9998-095D-4C53-9008-EC7E3AE008EA}" sibTransId="{BA1A5822-5C0E-475B-BAF9-7E89B6232BD0}"/>
    <dgm:cxn modelId="{925534FA-E9C3-4B88-9F93-17B54A16BB49}" type="presOf" srcId="{C6C37358-3CB1-49F1-831F-611D8F192854}" destId="{9969BFB9-98F8-4B35-9EE2-AF594C23B29E}" srcOrd="0" destOrd="0" presId="urn:microsoft.com/office/officeart/2005/8/layout/bProcess4"/>
    <dgm:cxn modelId="{12BF054E-B222-4EA7-A3EB-3870501BDBBE}" srcId="{C94DD34A-4D9E-4655-9C82-A028DF91103F}" destId="{9B993E08-65DE-4C81-985C-1BD990E7D8D7}" srcOrd="4" destOrd="0" parTransId="{058A6F86-C3FB-44B5-A670-26D79172F4DD}" sibTransId="{7F515BFA-48C8-440E-AFAB-D284EE5E1D4D}"/>
    <dgm:cxn modelId="{4E685CDC-64BE-40CF-9A94-86052CF6727E}" type="presOf" srcId="{CBCDDC42-AFE3-4929-A200-6541C1CEBFDC}" destId="{7457ED9A-3E69-4865-A155-488F4AA7930C}" srcOrd="0" destOrd="0" presId="urn:microsoft.com/office/officeart/2005/8/layout/bProcess4"/>
    <dgm:cxn modelId="{0348B158-E621-42C5-B97C-120D2FA1DDD6}" srcId="{C94DD34A-4D9E-4655-9C82-A028DF91103F}" destId="{4E1C5C10-E9FD-4B2A-A26B-3AEF9CC52C61}" srcOrd="2" destOrd="0" parTransId="{75472D01-8879-44D3-8D92-7A75FE1B5A3E}" sibTransId="{911B8565-5918-4DF3-91F8-CE4E892CFF77}"/>
    <dgm:cxn modelId="{CF6DCB5B-9DF7-47AF-A5C0-E5BF3CC01B01}" type="presOf" srcId="{B8A5FC7E-1F31-4083-93DE-A8F60D7D7BD6}" destId="{F45E7CBF-D32D-4BE7-BA52-4C57A427CE7F}" srcOrd="0" destOrd="0" presId="urn:microsoft.com/office/officeart/2005/8/layout/bProcess4"/>
    <dgm:cxn modelId="{E6BF77F3-B8A7-481E-AEA7-373A368F1506}" type="presParOf" srcId="{6C0ECB85-96C9-41C4-BBED-355900390F02}" destId="{5AEEE523-220B-4127-BCC3-B082294C6D72}" srcOrd="0" destOrd="0" presId="urn:microsoft.com/office/officeart/2005/8/layout/bProcess4"/>
    <dgm:cxn modelId="{5F0BAC01-33FF-46BE-BE68-75C9BBEEA898}" type="presParOf" srcId="{5AEEE523-220B-4127-BCC3-B082294C6D72}" destId="{4AA5D852-1C46-41BE-85F4-8A9EF07B9940}" srcOrd="0" destOrd="0" presId="urn:microsoft.com/office/officeart/2005/8/layout/bProcess4"/>
    <dgm:cxn modelId="{148DEBBE-30BB-49F4-9760-224EEA811469}" type="presParOf" srcId="{5AEEE523-220B-4127-BCC3-B082294C6D72}" destId="{18A21A1E-71A0-4B0F-A704-F4E9151BBA8F}" srcOrd="1" destOrd="0" presId="urn:microsoft.com/office/officeart/2005/8/layout/bProcess4"/>
    <dgm:cxn modelId="{A0B1C369-7ACB-4678-85B8-E754B4619FD8}" type="presParOf" srcId="{6C0ECB85-96C9-41C4-BBED-355900390F02}" destId="{F8DA8C77-1036-4A89-A6C6-7AFA85E5AB8D}" srcOrd="1" destOrd="0" presId="urn:microsoft.com/office/officeart/2005/8/layout/bProcess4"/>
    <dgm:cxn modelId="{77BEE821-E5EB-49C2-B79F-629407C53F2F}" type="presParOf" srcId="{6C0ECB85-96C9-41C4-BBED-355900390F02}" destId="{478FE469-B06F-4582-A210-CA00BAB5E310}" srcOrd="2" destOrd="0" presId="urn:microsoft.com/office/officeart/2005/8/layout/bProcess4"/>
    <dgm:cxn modelId="{FFBFEF12-7BDE-465C-840F-DBB9A35D24D1}" type="presParOf" srcId="{478FE469-B06F-4582-A210-CA00BAB5E310}" destId="{91035485-B2B8-48EB-BABF-4E9DCCED6BCD}" srcOrd="0" destOrd="0" presId="urn:microsoft.com/office/officeart/2005/8/layout/bProcess4"/>
    <dgm:cxn modelId="{375F2704-9DF3-498B-950C-1CBEEA823237}" type="presParOf" srcId="{478FE469-B06F-4582-A210-CA00BAB5E310}" destId="{F85FC9EF-B589-4B8D-BBD9-0E31CC18944D}" srcOrd="1" destOrd="0" presId="urn:microsoft.com/office/officeart/2005/8/layout/bProcess4"/>
    <dgm:cxn modelId="{3470995C-6A60-4000-B606-72DCFE4AA47A}" type="presParOf" srcId="{6C0ECB85-96C9-41C4-BBED-355900390F02}" destId="{9969BFB9-98F8-4B35-9EE2-AF594C23B29E}" srcOrd="3" destOrd="0" presId="urn:microsoft.com/office/officeart/2005/8/layout/bProcess4"/>
    <dgm:cxn modelId="{1E9F28D0-40EB-4787-BE19-C7527428FED0}" type="presParOf" srcId="{6C0ECB85-96C9-41C4-BBED-355900390F02}" destId="{9F7E63DF-EAC9-4E72-BCEC-0E268422F46B}" srcOrd="4" destOrd="0" presId="urn:microsoft.com/office/officeart/2005/8/layout/bProcess4"/>
    <dgm:cxn modelId="{7F4B60C2-BD0E-49AB-8F20-AAFEE021BBCD}" type="presParOf" srcId="{9F7E63DF-EAC9-4E72-BCEC-0E268422F46B}" destId="{0A3C62F7-BF9D-4F3D-9A9E-F42D125758CA}" srcOrd="0" destOrd="0" presId="urn:microsoft.com/office/officeart/2005/8/layout/bProcess4"/>
    <dgm:cxn modelId="{74B933A6-E371-4C35-AFB1-6F9000EF5E59}" type="presParOf" srcId="{9F7E63DF-EAC9-4E72-BCEC-0E268422F46B}" destId="{60A0207F-3489-4C7D-B6BD-E03A9EADD522}" srcOrd="1" destOrd="0" presId="urn:microsoft.com/office/officeart/2005/8/layout/bProcess4"/>
    <dgm:cxn modelId="{B359B783-F05E-4B1C-8BD9-0B5A14B7B704}" type="presParOf" srcId="{6C0ECB85-96C9-41C4-BBED-355900390F02}" destId="{6A60D036-1FD8-4587-92E4-F6D5A46A29E1}" srcOrd="5" destOrd="0" presId="urn:microsoft.com/office/officeart/2005/8/layout/bProcess4"/>
    <dgm:cxn modelId="{EE454406-9C5B-44E6-896E-081069158886}" type="presParOf" srcId="{6C0ECB85-96C9-41C4-BBED-355900390F02}" destId="{22ACBED6-B2C9-46EF-B442-053CA3550A5D}" srcOrd="6" destOrd="0" presId="urn:microsoft.com/office/officeart/2005/8/layout/bProcess4"/>
    <dgm:cxn modelId="{FD7CBE1C-3B8A-4E64-9DFB-5D7EA808AB1E}" type="presParOf" srcId="{22ACBED6-B2C9-46EF-B442-053CA3550A5D}" destId="{96AA30C6-A10D-4006-B0F2-EB264E65B217}" srcOrd="0" destOrd="0" presId="urn:microsoft.com/office/officeart/2005/8/layout/bProcess4"/>
    <dgm:cxn modelId="{FFA89079-39E8-469C-8516-4C2A42C2474F}" type="presParOf" srcId="{22ACBED6-B2C9-46EF-B442-053CA3550A5D}" destId="{8B86398D-5BB6-4EBE-8857-F3FAA295B170}" srcOrd="1" destOrd="0" presId="urn:microsoft.com/office/officeart/2005/8/layout/bProcess4"/>
    <dgm:cxn modelId="{3ED9F6F5-586C-4DE9-926A-BD2584A564C1}" type="presParOf" srcId="{6C0ECB85-96C9-41C4-BBED-355900390F02}" destId="{32D639D8-9079-4FDA-934D-FF0F6B09AF03}" srcOrd="7" destOrd="0" presId="urn:microsoft.com/office/officeart/2005/8/layout/bProcess4"/>
    <dgm:cxn modelId="{F6274FD0-9A89-41DC-9716-D0581D7CE63D}" type="presParOf" srcId="{6C0ECB85-96C9-41C4-BBED-355900390F02}" destId="{1F6B984E-1FC8-4A62-865B-53626FA9DD83}" srcOrd="8" destOrd="0" presId="urn:microsoft.com/office/officeart/2005/8/layout/bProcess4"/>
    <dgm:cxn modelId="{4AC42528-0CDF-449C-8855-08FBC4E90EE3}" type="presParOf" srcId="{1F6B984E-1FC8-4A62-865B-53626FA9DD83}" destId="{61D0F4D2-DD0F-4BC6-B411-9E9160D5A638}" srcOrd="0" destOrd="0" presId="urn:microsoft.com/office/officeart/2005/8/layout/bProcess4"/>
    <dgm:cxn modelId="{D6F4AB10-95A8-4109-970B-15DF21A3EB29}" type="presParOf" srcId="{1F6B984E-1FC8-4A62-865B-53626FA9DD83}" destId="{AA6996DA-CD47-4DEE-8246-0A8A5E608E14}" srcOrd="1" destOrd="0" presId="urn:microsoft.com/office/officeart/2005/8/layout/bProcess4"/>
    <dgm:cxn modelId="{09DE8BD1-114A-4FFC-B4C3-BC7D4814FB1D}" type="presParOf" srcId="{6C0ECB85-96C9-41C4-BBED-355900390F02}" destId="{9D99D859-9888-4A5B-BE73-E6F754D74C4E}" srcOrd="9" destOrd="0" presId="urn:microsoft.com/office/officeart/2005/8/layout/bProcess4"/>
    <dgm:cxn modelId="{CC5FE572-86AD-4F51-93E4-C65B26C3D24D}" type="presParOf" srcId="{6C0ECB85-96C9-41C4-BBED-355900390F02}" destId="{1147FFC9-3EBC-4E58-A141-5D2DB38631F2}" srcOrd="10" destOrd="0" presId="urn:microsoft.com/office/officeart/2005/8/layout/bProcess4"/>
    <dgm:cxn modelId="{AD1DCAFA-DD58-4BCD-9C9F-D446C25C83AE}" type="presParOf" srcId="{1147FFC9-3EBC-4E58-A141-5D2DB38631F2}" destId="{9298F163-DC99-4C52-8BD7-C9FDDCBEE279}" srcOrd="0" destOrd="0" presId="urn:microsoft.com/office/officeart/2005/8/layout/bProcess4"/>
    <dgm:cxn modelId="{46B2123A-A66A-4D87-87D1-9ABD0BFA18CD}" type="presParOf" srcId="{1147FFC9-3EBC-4E58-A141-5D2DB38631F2}" destId="{7457ED9A-3E69-4865-A155-488F4AA7930C}" srcOrd="1" destOrd="0" presId="urn:microsoft.com/office/officeart/2005/8/layout/bProcess4"/>
    <dgm:cxn modelId="{6307693C-9673-4EE2-A82C-478AAE855059}" type="presParOf" srcId="{6C0ECB85-96C9-41C4-BBED-355900390F02}" destId="{0E354C70-AF0A-4EBA-9A38-A5BE0C8514B3}" srcOrd="11" destOrd="0" presId="urn:microsoft.com/office/officeart/2005/8/layout/bProcess4"/>
    <dgm:cxn modelId="{569DE9EB-08B9-48EE-9ED4-DBC145C5656D}" type="presParOf" srcId="{6C0ECB85-96C9-41C4-BBED-355900390F02}" destId="{E1990D27-A2B8-4A52-A29A-5AAF02DC44BC}" srcOrd="12" destOrd="0" presId="urn:microsoft.com/office/officeart/2005/8/layout/bProcess4"/>
    <dgm:cxn modelId="{AE90DFB2-3AE6-4F08-95EB-E4FC89BECDCF}" type="presParOf" srcId="{E1990D27-A2B8-4A52-A29A-5AAF02DC44BC}" destId="{5F68E2D2-5EBE-403C-A888-15F7774C0838}" srcOrd="0" destOrd="0" presId="urn:microsoft.com/office/officeart/2005/8/layout/bProcess4"/>
    <dgm:cxn modelId="{2854ABD1-9F03-4DFD-8D48-7782B4BF6762}" type="presParOf" srcId="{E1990D27-A2B8-4A52-A29A-5AAF02DC44BC}" destId="{674187A6-75A4-45BE-AAB1-0BA9359E5CE1}" srcOrd="1" destOrd="0" presId="urn:microsoft.com/office/officeart/2005/8/layout/bProcess4"/>
    <dgm:cxn modelId="{3A98FAF6-A4FC-4D44-AC09-AB6861A47A65}" type="presParOf" srcId="{6C0ECB85-96C9-41C4-BBED-355900390F02}" destId="{F45E7CBF-D32D-4BE7-BA52-4C57A427CE7F}" srcOrd="13" destOrd="0" presId="urn:microsoft.com/office/officeart/2005/8/layout/bProcess4"/>
    <dgm:cxn modelId="{96A95B88-0AB4-426D-BBE2-1D73376CB409}" type="presParOf" srcId="{6C0ECB85-96C9-41C4-BBED-355900390F02}" destId="{360B8A93-E6A0-4157-8DE3-65A345425C60}" srcOrd="14" destOrd="0" presId="urn:microsoft.com/office/officeart/2005/8/layout/bProcess4"/>
    <dgm:cxn modelId="{C061DE00-2FF3-454B-A284-624BBCE13EC1}" type="presParOf" srcId="{360B8A93-E6A0-4157-8DE3-65A345425C60}" destId="{D8F67E62-6535-439E-A2FB-FDB110349B56}" srcOrd="0" destOrd="0" presId="urn:microsoft.com/office/officeart/2005/8/layout/bProcess4"/>
    <dgm:cxn modelId="{E11095C0-681E-4A0C-A720-A69DCD9FF581}" type="presParOf" srcId="{360B8A93-E6A0-4157-8DE3-65A345425C60}" destId="{E6E87AF5-B19F-4684-B6DB-50CE3DB33F30}" srcOrd="1" destOrd="0" presId="urn:microsoft.com/office/officeart/2005/8/layout/b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F725366-86B8-49F8-8E6E-779BE79FAD85}" type="doc">
      <dgm:prSet loTypeId="urn:microsoft.com/office/officeart/2005/8/layout/default#1" loCatId="list" qsTypeId="urn:microsoft.com/office/officeart/2005/8/quickstyle/simple1" qsCatId="simple" csTypeId="urn:microsoft.com/office/officeart/2005/8/colors/colorful3" csCatId="colorful" phldr="1"/>
      <dgm:spPr/>
      <dgm:t>
        <a:bodyPr/>
        <a:lstStyle/>
        <a:p>
          <a:endParaRPr lang="es-CO"/>
        </a:p>
      </dgm:t>
    </dgm:pt>
    <dgm:pt modelId="{CF704D0C-0331-441A-AC88-CCF96028BAA8}">
      <dgm:prSet phldrT="[Texto]"/>
      <dgm:spPr/>
      <dgm:t>
        <a:bodyPr/>
        <a:lstStyle/>
        <a:p>
          <a:r>
            <a:rPr lang="es-CO" dirty="0" smtClean="0"/>
            <a:t>Nombre curso</a:t>
          </a:r>
          <a:endParaRPr lang="es-CO" dirty="0"/>
        </a:p>
      </dgm:t>
    </dgm:pt>
    <dgm:pt modelId="{D79D941B-7122-4AD0-AEAF-45CC810CCDC0}" type="parTrans" cxnId="{0F7D2010-C186-43A8-8C4C-DCBB75C4EF76}">
      <dgm:prSet/>
      <dgm:spPr/>
      <dgm:t>
        <a:bodyPr/>
        <a:lstStyle/>
        <a:p>
          <a:endParaRPr lang="es-CO"/>
        </a:p>
      </dgm:t>
    </dgm:pt>
    <dgm:pt modelId="{E5AF31E9-32A9-4FAD-90DE-0DCB986ADEF8}" type="sibTrans" cxnId="{0F7D2010-C186-43A8-8C4C-DCBB75C4EF76}">
      <dgm:prSet/>
      <dgm:spPr/>
      <dgm:t>
        <a:bodyPr/>
        <a:lstStyle/>
        <a:p>
          <a:endParaRPr lang="es-CO"/>
        </a:p>
      </dgm:t>
    </dgm:pt>
    <dgm:pt modelId="{01435369-F98B-46A0-9E77-9B41AC33E652}">
      <dgm:prSet phldrT="[Texto]"/>
      <dgm:spPr/>
      <dgm:t>
        <a:bodyPr/>
        <a:lstStyle/>
        <a:p>
          <a:r>
            <a:rPr lang="es-CO" dirty="0" smtClean="0"/>
            <a:t>Justificación</a:t>
          </a:r>
          <a:endParaRPr lang="es-CO" dirty="0"/>
        </a:p>
      </dgm:t>
    </dgm:pt>
    <dgm:pt modelId="{5502FEC8-70E2-4BF4-9C94-33FA719D987D}" type="parTrans" cxnId="{E4ED133E-AA51-4891-AE19-1B2B280C0C4B}">
      <dgm:prSet/>
      <dgm:spPr/>
      <dgm:t>
        <a:bodyPr/>
        <a:lstStyle/>
        <a:p>
          <a:endParaRPr lang="es-CO"/>
        </a:p>
      </dgm:t>
    </dgm:pt>
    <dgm:pt modelId="{9616EAE3-07DB-4405-ADA6-3E0E5148C334}" type="sibTrans" cxnId="{E4ED133E-AA51-4891-AE19-1B2B280C0C4B}">
      <dgm:prSet/>
      <dgm:spPr/>
      <dgm:t>
        <a:bodyPr/>
        <a:lstStyle/>
        <a:p>
          <a:endParaRPr lang="es-CO"/>
        </a:p>
      </dgm:t>
    </dgm:pt>
    <dgm:pt modelId="{6C70CD55-ACA1-4362-9ACF-C2EB5DD9235C}">
      <dgm:prSet phldrT="[Texto]"/>
      <dgm:spPr/>
      <dgm:t>
        <a:bodyPr/>
        <a:lstStyle/>
        <a:p>
          <a:r>
            <a:rPr lang="es-CO" dirty="0" smtClean="0"/>
            <a:t>Preguntas problema</a:t>
          </a:r>
          <a:endParaRPr lang="es-CO" dirty="0"/>
        </a:p>
      </dgm:t>
    </dgm:pt>
    <dgm:pt modelId="{338A399E-FA69-4932-B4F3-B24D342BC7DA}" type="parTrans" cxnId="{A07C1555-55AE-4434-B260-F164B3B1DF22}">
      <dgm:prSet/>
      <dgm:spPr/>
      <dgm:t>
        <a:bodyPr/>
        <a:lstStyle/>
        <a:p>
          <a:endParaRPr lang="es-CO"/>
        </a:p>
      </dgm:t>
    </dgm:pt>
    <dgm:pt modelId="{F9233156-276A-40C3-853C-100A6A94E193}" type="sibTrans" cxnId="{A07C1555-55AE-4434-B260-F164B3B1DF22}">
      <dgm:prSet/>
      <dgm:spPr/>
      <dgm:t>
        <a:bodyPr/>
        <a:lstStyle/>
        <a:p>
          <a:endParaRPr lang="es-CO"/>
        </a:p>
      </dgm:t>
    </dgm:pt>
    <dgm:pt modelId="{D380C926-D795-44F8-B5E9-74358F2857D3}">
      <dgm:prSet phldrT="[Texto]"/>
      <dgm:spPr/>
      <dgm:t>
        <a:bodyPr/>
        <a:lstStyle/>
        <a:p>
          <a:r>
            <a:rPr lang="es-CO" dirty="0" smtClean="0"/>
            <a:t>Objetivo general y específicos</a:t>
          </a:r>
          <a:endParaRPr lang="es-CO" dirty="0"/>
        </a:p>
      </dgm:t>
    </dgm:pt>
    <dgm:pt modelId="{D109B184-26AC-4796-B0F0-CA46E0F8D49E}" type="parTrans" cxnId="{E2A84DAB-C499-4BF5-95E5-916EB423E10B}">
      <dgm:prSet/>
      <dgm:spPr/>
      <dgm:t>
        <a:bodyPr/>
        <a:lstStyle/>
        <a:p>
          <a:endParaRPr lang="es-CO"/>
        </a:p>
      </dgm:t>
    </dgm:pt>
    <dgm:pt modelId="{4642E871-B843-40CD-9DA5-E5DAC14B03A9}" type="sibTrans" cxnId="{E2A84DAB-C499-4BF5-95E5-916EB423E10B}">
      <dgm:prSet/>
      <dgm:spPr/>
      <dgm:t>
        <a:bodyPr/>
        <a:lstStyle/>
        <a:p>
          <a:endParaRPr lang="es-CO"/>
        </a:p>
      </dgm:t>
    </dgm:pt>
    <dgm:pt modelId="{7696D5E4-F288-47BD-8B8C-61112DC9DD76}">
      <dgm:prSet phldrT="[Texto]"/>
      <dgm:spPr/>
      <dgm:t>
        <a:bodyPr/>
        <a:lstStyle/>
        <a:p>
          <a:r>
            <a:rPr lang="es-CO" dirty="0" smtClean="0"/>
            <a:t>Contenido</a:t>
          </a:r>
          <a:endParaRPr lang="es-CO" dirty="0"/>
        </a:p>
      </dgm:t>
    </dgm:pt>
    <dgm:pt modelId="{1D772C9C-80B1-4B7C-A5AD-2F69150844B0}" type="parTrans" cxnId="{17B99494-D804-49DF-8BB1-58C99E7D94F3}">
      <dgm:prSet/>
      <dgm:spPr/>
      <dgm:t>
        <a:bodyPr/>
        <a:lstStyle/>
        <a:p>
          <a:endParaRPr lang="es-CO"/>
        </a:p>
      </dgm:t>
    </dgm:pt>
    <dgm:pt modelId="{A35BE6C8-157F-4BBD-BDF6-53D536B77F60}" type="sibTrans" cxnId="{17B99494-D804-49DF-8BB1-58C99E7D94F3}">
      <dgm:prSet/>
      <dgm:spPr/>
      <dgm:t>
        <a:bodyPr/>
        <a:lstStyle/>
        <a:p>
          <a:endParaRPr lang="es-CO"/>
        </a:p>
      </dgm:t>
    </dgm:pt>
    <dgm:pt modelId="{3F726902-B8E7-48F8-976C-E1A5A5FF3034}">
      <dgm:prSet/>
      <dgm:spPr/>
      <dgm:t>
        <a:bodyPr/>
        <a:lstStyle/>
        <a:p>
          <a:r>
            <a:rPr lang="es-CO" dirty="0" smtClean="0"/>
            <a:t>Semestre</a:t>
          </a:r>
          <a:endParaRPr lang="es-CO" dirty="0"/>
        </a:p>
      </dgm:t>
    </dgm:pt>
    <dgm:pt modelId="{4E7BF65E-C1C7-4059-A98E-65AA61E7C484}" type="parTrans" cxnId="{C6BFD5D0-E403-4C0C-B6F9-EA2F5C81E775}">
      <dgm:prSet/>
      <dgm:spPr/>
      <dgm:t>
        <a:bodyPr/>
        <a:lstStyle/>
        <a:p>
          <a:endParaRPr lang="es-CO"/>
        </a:p>
      </dgm:t>
    </dgm:pt>
    <dgm:pt modelId="{3CAEE8F9-FCBA-4C0C-A2DC-3E3B207ACF6A}" type="sibTrans" cxnId="{C6BFD5D0-E403-4C0C-B6F9-EA2F5C81E775}">
      <dgm:prSet/>
      <dgm:spPr/>
      <dgm:t>
        <a:bodyPr/>
        <a:lstStyle/>
        <a:p>
          <a:endParaRPr lang="es-CO"/>
        </a:p>
      </dgm:t>
    </dgm:pt>
    <dgm:pt modelId="{1B868784-6677-49CA-B440-037105BD0081}">
      <dgm:prSet/>
      <dgm:spPr/>
      <dgm:t>
        <a:bodyPr/>
        <a:lstStyle/>
        <a:p>
          <a:r>
            <a:rPr lang="es-CO" dirty="0" smtClean="0"/>
            <a:t>Nombre profesores</a:t>
          </a:r>
          <a:endParaRPr lang="es-CO" dirty="0"/>
        </a:p>
      </dgm:t>
    </dgm:pt>
    <dgm:pt modelId="{93D2CEAF-C980-41BB-BC05-B3F773CD9CA3}" type="parTrans" cxnId="{18A9AF4B-0AF7-4DC4-B42E-E42047A4CB3A}">
      <dgm:prSet/>
      <dgm:spPr/>
      <dgm:t>
        <a:bodyPr/>
        <a:lstStyle/>
        <a:p>
          <a:endParaRPr lang="es-CO"/>
        </a:p>
      </dgm:t>
    </dgm:pt>
    <dgm:pt modelId="{ACFDDA1E-87DB-494A-A6A0-149D1569E061}" type="sibTrans" cxnId="{18A9AF4B-0AF7-4DC4-B42E-E42047A4CB3A}">
      <dgm:prSet/>
      <dgm:spPr/>
      <dgm:t>
        <a:bodyPr/>
        <a:lstStyle/>
        <a:p>
          <a:endParaRPr lang="es-CO"/>
        </a:p>
      </dgm:t>
    </dgm:pt>
    <dgm:pt modelId="{C5CCA485-11E6-4D55-86E6-14D6DE8BB599}">
      <dgm:prSet/>
      <dgm:spPr/>
      <dgm:t>
        <a:bodyPr/>
        <a:lstStyle/>
        <a:p>
          <a:r>
            <a:rPr lang="es-CO" dirty="0" smtClean="0"/>
            <a:t>Q Créditos</a:t>
          </a:r>
          <a:endParaRPr lang="es-CO" dirty="0"/>
        </a:p>
      </dgm:t>
    </dgm:pt>
    <dgm:pt modelId="{74DFDC41-3BA5-42B8-8C9C-5F61FF079355}" type="parTrans" cxnId="{CF304EC3-B5DE-4544-8D93-5D4CD4FF91C6}">
      <dgm:prSet/>
      <dgm:spPr/>
      <dgm:t>
        <a:bodyPr/>
        <a:lstStyle/>
        <a:p>
          <a:endParaRPr lang="es-CO"/>
        </a:p>
      </dgm:t>
    </dgm:pt>
    <dgm:pt modelId="{7740662C-65F9-489D-9732-C622D4C2A7A9}" type="sibTrans" cxnId="{CF304EC3-B5DE-4544-8D93-5D4CD4FF91C6}">
      <dgm:prSet/>
      <dgm:spPr/>
      <dgm:t>
        <a:bodyPr/>
        <a:lstStyle/>
        <a:p>
          <a:endParaRPr lang="es-CO"/>
        </a:p>
      </dgm:t>
    </dgm:pt>
    <dgm:pt modelId="{E45174C4-FAB0-4684-BCDD-9730751C3B3E}">
      <dgm:prSet/>
      <dgm:spPr/>
      <dgm:t>
        <a:bodyPr/>
        <a:lstStyle/>
        <a:p>
          <a:r>
            <a:rPr lang="es-CO" dirty="0" smtClean="0"/>
            <a:t>HSP Y HTI</a:t>
          </a:r>
          <a:endParaRPr lang="es-CO" dirty="0"/>
        </a:p>
      </dgm:t>
    </dgm:pt>
    <dgm:pt modelId="{FE285E26-3249-4DC5-89F5-E7CCD5E8FB51}" type="parTrans" cxnId="{3523D2E0-0D4E-4D63-8D59-DBB45FBDFAD2}">
      <dgm:prSet/>
      <dgm:spPr/>
      <dgm:t>
        <a:bodyPr/>
        <a:lstStyle/>
        <a:p>
          <a:endParaRPr lang="es-CO"/>
        </a:p>
      </dgm:t>
    </dgm:pt>
    <dgm:pt modelId="{1A43FDE4-0482-4376-B5D8-7FB4E08F848C}" type="sibTrans" cxnId="{3523D2E0-0D4E-4D63-8D59-DBB45FBDFAD2}">
      <dgm:prSet/>
      <dgm:spPr/>
      <dgm:t>
        <a:bodyPr/>
        <a:lstStyle/>
        <a:p>
          <a:endParaRPr lang="es-CO"/>
        </a:p>
      </dgm:t>
    </dgm:pt>
    <dgm:pt modelId="{9D68E0C0-059E-4EA1-B815-FB806E901E20}">
      <dgm:prSet/>
      <dgm:spPr/>
      <dgm:t>
        <a:bodyPr/>
        <a:lstStyle/>
        <a:p>
          <a:r>
            <a:rPr lang="es-CO" dirty="0" smtClean="0"/>
            <a:t>Estrategia didáctica</a:t>
          </a:r>
          <a:endParaRPr lang="es-CO" dirty="0"/>
        </a:p>
      </dgm:t>
    </dgm:pt>
    <dgm:pt modelId="{EEECD13A-B32D-42A1-8A61-0971137A7618}" type="parTrans" cxnId="{515BE460-4957-43C4-A80F-830C38B7E59C}">
      <dgm:prSet/>
      <dgm:spPr/>
      <dgm:t>
        <a:bodyPr/>
        <a:lstStyle/>
        <a:p>
          <a:endParaRPr lang="es-CO"/>
        </a:p>
      </dgm:t>
    </dgm:pt>
    <dgm:pt modelId="{56641385-923B-42FB-A601-A443C859C537}" type="sibTrans" cxnId="{515BE460-4957-43C4-A80F-830C38B7E59C}">
      <dgm:prSet/>
      <dgm:spPr/>
      <dgm:t>
        <a:bodyPr/>
        <a:lstStyle/>
        <a:p>
          <a:endParaRPr lang="es-CO"/>
        </a:p>
      </dgm:t>
    </dgm:pt>
    <dgm:pt modelId="{5690B1FF-9809-45E9-885D-1BC62387B2F0}">
      <dgm:prSet/>
      <dgm:spPr/>
      <dgm:t>
        <a:bodyPr/>
        <a:lstStyle/>
        <a:p>
          <a:r>
            <a:rPr lang="es-CO" dirty="0" smtClean="0"/>
            <a:t>Medios</a:t>
          </a:r>
          <a:endParaRPr lang="es-CO" dirty="0"/>
        </a:p>
      </dgm:t>
    </dgm:pt>
    <dgm:pt modelId="{008D8282-477C-4E8B-8C6B-B72A122BB568}" type="parTrans" cxnId="{D6F72BD4-6047-4041-A423-67D3E9C658AD}">
      <dgm:prSet/>
      <dgm:spPr/>
      <dgm:t>
        <a:bodyPr/>
        <a:lstStyle/>
        <a:p>
          <a:endParaRPr lang="es-CO"/>
        </a:p>
      </dgm:t>
    </dgm:pt>
    <dgm:pt modelId="{67545B7C-CC89-4F6E-A0BF-A687A5147676}" type="sibTrans" cxnId="{D6F72BD4-6047-4041-A423-67D3E9C658AD}">
      <dgm:prSet/>
      <dgm:spPr/>
      <dgm:t>
        <a:bodyPr/>
        <a:lstStyle/>
        <a:p>
          <a:endParaRPr lang="es-CO"/>
        </a:p>
      </dgm:t>
    </dgm:pt>
    <dgm:pt modelId="{368B81C7-AB8A-456C-B333-A4AEFA03BFA7}">
      <dgm:prSet/>
      <dgm:spPr/>
      <dgm:t>
        <a:bodyPr/>
        <a:lstStyle/>
        <a:p>
          <a:r>
            <a:rPr lang="es-CO" dirty="0" smtClean="0"/>
            <a:t>Evaluación</a:t>
          </a:r>
          <a:endParaRPr lang="es-CO" dirty="0"/>
        </a:p>
      </dgm:t>
    </dgm:pt>
    <dgm:pt modelId="{E38F5C77-4758-41D0-93AD-633878F003EF}" type="parTrans" cxnId="{54F6EF35-B7B2-45F1-81D6-291655521A6B}">
      <dgm:prSet/>
      <dgm:spPr/>
      <dgm:t>
        <a:bodyPr/>
        <a:lstStyle/>
        <a:p>
          <a:endParaRPr lang="es-CO"/>
        </a:p>
      </dgm:t>
    </dgm:pt>
    <dgm:pt modelId="{15CCC747-7D53-411B-9239-7254787E2748}" type="sibTrans" cxnId="{54F6EF35-B7B2-45F1-81D6-291655521A6B}">
      <dgm:prSet/>
      <dgm:spPr/>
      <dgm:t>
        <a:bodyPr/>
        <a:lstStyle/>
        <a:p>
          <a:endParaRPr lang="es-CO"/>
        </a:p>
      </dgm:t>
    </dgm:pt>
    <dgm:pt modelId="{4094FF16-9E2A-4370-85B3-9DA94E1C694E}">
      <dgm:prSet/>
      <dgm:spPr/>
      <dgm:t>
        <a:bodyPr/>
        <a:lstStyle/>
        <a:p>
          <a:r>
            <a:rPr lang="es-CO" dirty="0" smtClean="0"/>
            <a:t>bibliografía</a:t>
          </a:r>
          <a:endParaRPr lang="es-CO" dirty="0"/>
        </a:p>
      </dgm:t>
    </dgm:pt>
    <dgm:pt modelId="{8E1B04F2-A60A-4B53-8E24-8286F5CDF13D}" type="parTrans" cxnId="{F1C24A9A-5B2D-4D17-8E35-38F9CC1CA89F}">
      <dgm:prSet/>
      <dgm:spPr/>
      <dgm:t>
        <a:bodyPr/>
        <a:lstStyle/>
        <a:p>
          <a:endParaRPr lang="es-CO"/>
        </a:p>
      </dgm:t>
    </dgm:pt>
    <dgm:pt modelId="{F029EA5E-424B-4909-9E53-E2FC2380E027}" type="sibTrans" cxnId="{F1C24A9A-5B2D-4D17-8E35-38F9CC1CA89F}">
      <dgm:prSet/>
      <dgm:spPr/>
      <dgm:t>
        <a:bodyPr/>
        <a:lstStyle/>
        <a:p>
          <a:endParaRPr lang="es-CO"/>
        </a:p>
      </dgm:t>
    </dgm:pt>
    <dgm:pt modelId="{022701C2-BBAC-4C85-9F4D-089267C43806}" type="pres">
      <dgm:prSet presAssocID="{7F725366-86B8-49F8-8E6E-779BE79FAD85}" presName="diagram" presStyleCnt="0">
        <dgm:presLayoutVars>
          <dgm:dir/>
          <dgm:resizeHandles val="exact"/>
        </dgm:presLayoutVars>
      </dgm:prSet>
      <dgm:spPr/>
      <dgm:t>
        <a:bodyPr/>
        <a:lstStyle/>
        <a:p>
          <a:endParaRPr lang="es-ES"/>
        </a:p>
      </dgm:t>
    </dgm:pt>
    <dgm:pt modelId="{06AC018C-3E37-4196-A3AB-095D36EEA640}" type="pres">
      <dgm:prSet presAssocID="{CF704D0C-0331-441A-AC88-CCF96028BAA8}" presName="node" presStyleLbl="node1" presStyleIdx="0" presStyleCnt="13">
        <dgm:presLayoutVars>
          <dgm:bulletEnabled val="1"/>
        </dgm:presLayoutVars>
      </dgm:prSet>
      <dgm:spPr/>
      <dgm:t>
        <a:bodyPr/>
        <a:lstStyle/>
        <a:p>
          <a:endParaRPr lang="es-CO"/>
        </a:p>
      </dgm:t>
    </dgm:pt>
    <dgm:pt modelId="{DFECCBB4-E2E9-4654-81E8-188AF979B084}" type="pres">
      <dgm:prSet presAssocID="{E5AF31E9-32A9-4FAD-90DE-0DCB986ADEF8}" presName="sibTrans" presStyleCnt="0"/>
      <dgm:spPr/>
      <dgm:t>
        <a:bodyPr/>
        <a:lstStyle/>
        <a:p>
          <a:endParaRPr lang="es-ES"/>
        </a:p>
      </dgm:t>
    </dgm:pt>
    <dgm:pt modelId="{AD68889D-8647-4188-B875-B12A6A56B759}" type="pres">
      <dgm:prSet presAssocID="{3F726902-B8E7-48F8-976C-E1A5A5FF3034}" presName="node" presStyleLbl="node1" presStyleIdx="1" presStyleCnt="13">
        <dgm:presLayoutVars>
          <dgm:bulletEnabled val="1"/>
        </dgm:presLayoutVars>
      </dgm:prSet>
      <dgm:spPr/>
      <dgm:t>
        <a:bodyPr/>
        <a:lstStyle/>
        <a:p>
          <a:endParaRPr lang="es-ES"/>
        </a:p>
      </dgm:t>
    </dgm:pt>
    <dgm:pt modelId="{29384E86-E9F8-4961-939D-3ADFD56215CE}" type="pres">
      <dgm:prSet presAssocID="{3CAEE8F9-FCBA-4C0C-A2DC-3E3B207ACF6A}" presName="sibTrans" presStyleCnt="0"/>
      <dgm:spPr/>
      <dgm:t>
        <a:bodyPr/>
        <a:lstStyle/>
        <a:p>
          <a:endParaRPr lang="es-ES"/>
        </a:p>
      </dgm:t>
    </dgm:pt>
    <dgm:pt modelId="{4FEEE42C-4741-4E00-9D6A-74E6ECC9A34A}" type="pres">
      <dgm:prSet presAssocID="{C5CCA485-11E6-4D55-86E6-14D6DE8BB599}" presName="node" presStyleLbl="node1" presStyleIdx="2" presStyleCnt="13">
        <dgm:presLayoutVars>
          <dgm:bulletEnabled val="1"/>
        </dgm:presLayoutVars>
      </dgm:prSet>
      <dgm:spPr/>
      <dgm:t>
        <a:bodyPr/>
        <a:lstStyle/>
        <a:p>
          <a:endParaRPr lang="es-CO"/>
        </a:p>
      </dgm:t>
    </dgm:pt>
    <dgm:pt modelId="{A9530437-464A-4428-9A89-F55F6E473AED}" type="pres">
      <dgm:prSet presAssocID="{7740662C-65F9-489D-9732-C622D4C2A7A9}" presName="sibTrans" presStyleCnt="0"/>
      <dgm:spPr/>
      <dgm:t>
        <a:bodyPr/>
        <a:lstStyle/>
        <a:p>
          <a:endParaRPr lang="es-ES"/>
        </a:p>
      </dgm:t>
    </dgm:pt>
    <dgm:pt modelId="{2E9AAE09-2F88-420B-BA92-832C6C46438C}" type="pres">
      <dgm:prSet presAssocID="{E45174C4-FAB0-4684-BCDD-9730751C3B3E}" presName="node" presStyleLbl="node1" presStyleIdx="3" presStyleCnt="13">
        <dgm:presLayoutVars>
          <dgm:bulletEnabled val="1"/>
        </dgm:presLayoutVars>
      </dgm:prSet>
      <dgm:spPr/>
      <dgm:t>
        <a:bodyPr/>
        <a:lstStyle/>
        <a:p>
          <a:endParaRPr lang="es-CO"/>
        </a:p>
      </dgm:t>
    </dgm:pt>
    <dgm:pt modelId="{423CE77E-58C1-4956-972D-E8B835F2A44B}" type="pres">
      <dgm:prSet presAssocID="{1A43FDE4-0482-4376-B5D8-7FB4E08F848C}" presName="sibTrans" presStyleCnt="0"/>
      <dgm:spPr/>
      <dgm:t>
        <a:bodyPr/>
        <a:lstStyle/>
        <a:p>
          <a:endParaRPr lang="es-ES"/>
        </a:p>
      </dgm:t>
    </dgm:pt>
    <dgm:pt modelId="{8DE1A690-8657-492A-9C53-5B38FCA5228E}" type="pres">
      <dgm:prSet presAssocID="{1B868784-6677-49CA-B440-037105BD0081}" presName="node" presStyleLbl="node1" presStyleIdx="4" presStyleCnt="13">
        <dgm:presLayoutVars>
          <dgm:bulletEnabled val="1"/>
        </dgm:presLayoutVars>
      </dgm:prSet>
      <dgm:spPr/>
      <dgm:t>
        <a:bodyPr/>
        <a:lstStyle/>
        <a:p>
          <a:endParaRPr lang="es-ES"/>
        </a:p>
      </dgm:t>
    </dgm:pt>
    <dgm:pt modelId="{C3E4423D-94DF-4684-83A3-00391FFBD719}" type="pres">
      <dgm:prSet presAssocID="{ACFDDA1E-87DB-494A-A6A0-149D1569E061}" presName="sibTrans" presStyleCnt="0"/>
      <dgm:spPr/>
      <dgm:t>
        <a:bodyPr/>
        <a:lstStyle/>
        <a:p>
          <a:endParaRPr lang="es-ES"/>
        </a:p>
      </dgm:t>
    </dgm:pt>
    <dgm:pt modelId="{DA043C80-EEBD-47C2-9BC6-335C4D4FC7B5}" type="pres">
      <dgm:prSet presAssocID="{01435369-F98B-46A0-9E77-9B41AC33E652}" presName="node" presStyleLbl="node1" presStyleIdx="5" presStyleCnt="13">
        <dgm:presLayoutVars>
          <dgm:bulletEnabled val="1"/>
        </dgm:presLayoutVars>
      </dgm:prSet>
      <dgm:spPr/>
      <dgm:t>
        <a:bodyPr/>
        <a:lstStyle/>
        <a:p>
          <a:endParaRPr lang="es-CO"/>
        </a:p>
      </dgm:t>
    </dgm:pt>
    <dgm:pt modelId="{1C7D41B3-971F-42B1-A77D-1A9ED6E1713D}" type="pres">
      <dgm:prSet presAssocID="{9616EAE3-07DB-4405-ADA6-3E0E5148C334}" presName="sibTrans" presStyleCnt="0"/>
      <dgm:spPr/>
      <dgm:t>
        <a:bodyPr/>
        <a:lstStyle/>
        <a:p>
          <a:endParaRPr lang="es-ES"/>
        </a:p>
      </dgm:t>
    </dgm:pt>
    <dgm:pt modelId="{DE076C23-48BB-4FA5-9420-EA03627B9654}" type="pres">
      <dgm:prSet presAssocID="{6C70CD55-ACA1-4362-9ACF-C2EB5DD9235C}" presName="node" presStyleLbl="node1" presStyleIdx="6" presStyleCnt="13">
        <dgm:presLayoutVars>
          <dgm:bulletEnabled val="1"/>
        </dgm:presLayoutVars>
      </dgm:prSet>
      <dgm:spPr/>
      <dgm:t>
        <a:bodyPr/>
        <a:lstStyle/>
        <a:p>
          <a:endParaRPr lang="es-CO"/>
        </a:p>
      </dgm:t>
    </dgm:pt>
    <dgm:pt modelId="{2D63B75F-94CF-4B25-8389-E7817CAECDAA}" type="pres">
      <dgm:prSet presAssocID="{F9233156-276A-40C3-853C-100A6A94E193}" presName="sibTrans" presStyleCnt="0"/>
      <dgm:spPr/>
      <dgm:t>
        <a:bodyPr/>
        <a:lstStyle/>
        <a:p>
          <a:endParaRPr lang="es-ES"/>
        </a:p>
      </dgm:t>
    </dgm:pt>
    <dgm:pt modelId="{DE5ED53E-8D76-4C03-8EBE-C3FFC7BE2984}" type="pres">
      <dgm:prSet presAssocID="{D380C926-D795-44F8-B5E9-74358F2857D3}" presName="node" presStyleLbl="node1" presStyleIdx="7" presStyleCnt="13">
        <dgm:presLayoutVars>
          <dgm:bulletEnabled val="1"/>
        </dgm:presLayoutVars>
      </dgm:prSet>
      <dgm:spPr/>
      <dgm:t>
        <a:bodyPr/>
        <a:lstStyle/>
        <a:p>
          <a:endParaRPr lang="es-CO"/>
        </a:p>
      </dgm:t>
    </dgm:pt>
    <dgm:pt modelId="{5FA7F724-C3DB-482E-8D1B-91788B0CFB39}" type="pres">
      <dgm:prSet presAssocID="{4642E871-B843-40CD-9DA5-E5DAC14B03A9}" presName="sibTrans" presStyleCnt="0"/>
      <dgm:spPr/>
      <dgm:t>
        <a:bodyPr/>
        <a:lstStyle/>
        <a:p>
          <a:endParaRPr lang="es-ES"/>
        </a:p>
      </dgm:t>
    </dgm:pt>
    <dgm:pt modelId="{72F5BBE3-E224-459B-98F1-4F4D28D3C3EA}" type="pres">
      <dgm:prSet presAssocID="{7696D5E4-F288-47BD-8B8C-61112DC9DD76}" presName="node" presStyleLbl="node1" presStyleIdx="8" presStyleCnt="13">
        <dgm:presLayoutVars>
          <dgm:bulletEnabled val="1"/>
        </dgm:presLayoutVars>
      </dgm:prSet>
      <dgm:spPr/>
      <dgm:t>
        <a:bodyPr/>
        <a:lstStyle/>
        <a:p>
          <a:endParaRPr lang="es-ES"/>
        </a:p>
      </dgm:t>
    </dgm:pt>
    <dgm:pt modelId="{4B08CC5C-6160-40DD-98CF-7DB852F71390}" type="pres">
      <dgm:prSet presAssocID="{A35BE6C8-157F-4BBD-BDF6-53D536B77F60}" presName="sibTrans" presStyleCnt="0"/>
      <dgm:spPr/>
      <dgm:t>
        <a:bodyPr/>
        <a:lstStyle/>
        <a:p>
          <a:endParaRPr lang="es-ES"/>
        </a:p>
      </dgm:t>
    </dgm:pt>
    <dgm:pt modelId="{91DAFC23-49D6-40E9-B29D-37718A991FB9}" type="pres">
      <dgm:prSet presAssocID="{9D68E0C0-059E-4EA1-B815-FB806E901E20}" presName="node" presStyleLbl="node1" presStyleIdx="9" presStyleCnt="13">
        <dgm:presLayoutVars>
          <dgm:bulletEnabled val="1"/>
        </dgm:presLayoutVars>
      </dgm:prSet>
      <dgm:spPr/>
      <dgm:t>
        <a:bodyPr/>
        <a:lstStyle/>
        <a:p>
          <a:endParaRPr lang="es-CO"/>
        </a:p>
      </dgm:t>
    </dgm:pt>
    <dgm:pt modelId="{3967DE0A-D972-4339-8D8E-CB95B05A2566}" type="pres">
      <dgm:prSet presAssocID="{56641385-923B-42FB-A601-A443C859C537}" presName="sibTrans" presStyleCnt="0"/>
      <dgm:spPr/>
      <dgm:t>
        <a:bodyPr/>
        <a:lstStyle/>
        <a:p>
          <a:endParaRPr lang="es-ES"/>
        </a:p>
      </dgm:t>
    </dgm:pt>
    <dgm:pt modelId="{60DC9B7E-E8F6-43C5-880C-09B2D8E88023}" type="pres">
      <dgm:prSet presAssocID="{5690B1FF-9809-45E9-885D-1BC62387B2F0}" presName="node" presStyleLbl="node1" presStyleIdx="10" presStyleCnt="13">
        <dgm:presLayoutVars>
          <dgm:bulletEnabled val="1"/>
        </dgm:presLayoutVars>
      </dgm:prSet>
      <dgm:spPr/>
      <dgm:t>
        <a:bodyPr/>
        <a:lstStyle/>
        <a:p>
          <a:endParaRPr lang="es-ES"/>
        </a:p>
      </dgm:t>
    </dgm:pt>
    <dgm:pt modelId="{667D2542-BF21-40C0-A000-8215643E66D5}" type="pres">
      <dgm:prSet presAssocID="{67545B7C-CC89-4F6E-A0BF-A687A5147676}" presName="sibTrans" presStyleCnt="0"/>
      <dgm:spPr/>
      <dgm:t>
        <a:bodyPr/>
        <a:lstStyle/>
        <a:p>
          <a:endParaRPr lang="es-ES"/>
        </a:p>
      </dgm:t>
    </dgm:pt>
    <dgm:pt modelId="{7F6C19BD-B907-4D13-BA5D-F2349AABAA9C}" type="pres">
      <dgm:prSet presAssocID="{368B81C7-AB8A-456C-B333-A4AEFA03BFA7}" presName="node" presStyleLbl="node1" presStyleIdx="11" presStyleCnt="13">
        <dgm:presLayoutVars>
          <dgm:bulletEnabled val="1"/>
        </dgm:presLayoutVars>
      </dgm:prSet>
      <dgm:spPr/>
      <dgm:t>
        <a:bodyPr/>
        <a:lstStyle/>
        <a:p>
          <a:endParaRPr lang="es-ES"/>
        </a:p>
      </dgm:t>
    </dgm:pt>
    <dgm:pt modelId="{2836EFF7-4A46-4190-9DA2-3329D2C26095}" type="pres">
      <dgm:prSet presAssocID="{15CCC747-7D53-411B-9239-7254787E2748}" presName="sibTrans" presStyleCnt="0"/>
      <dgm:spPr/>
      <dgm:t>
        <a:bodyPr/>
        <a:lstStyle/>
        <a:p>
          <a:endParaRPr lang="es-ES"/>
        </a:p>
      </dgm:t>
    </dgm:pt>
    <dgm:pt modelId="{90FA13B1-2C65-4E1B-B1A1-1DA55A81E7FE}" type="pres">
      <dgm:prSet presAssocID="{4094FF16-9E2A-4370-85B3-9DA94E1C694E}" presName="node" presStyleLbl="node1" presStyleIdx="12" presStyleCnt="13">
        <dgm:presLayoutVars>
          <dgm:bulletEnabled val="1"/>
        </dgm:presLayoutVars>
      </dgm:prSet>
      <dgm:spPr/>
      <dgm:t>
        <a:bodyPr/>
        <a:lstStyle/>
        <a:p>
          <a:endParaRPr lang="es-CO"/>
        </a:p>
      </dgm:t>
    </dgm:pt>
  </dgm:ptLst>
  <dgm:cxnLst>
    <dgm:cxn modelId="{F1C24A9A-5B2D-4D17-8E35-38F9CC1CA89F}" srcId="{7F725366-86B8-49F8-8E6E-779BE79FAD85}" destId="{4094FF16-9E2A-4370-85B3-9DA94E1C694E}" srcOrd="12" destOrd="0" parTransId="{8E1B04F2-A60A-4B53-8E24-8286F5CDF13D}" sibTransId="{F029EA5E-424B-4909-9E53-E2FC2380E027}"/>
    <dgm:cxn modelId="{3523D2E0-0D4E-4D63-8D59-DBB45FBDFAD2}" srcId="{7F725366-86B8-49F8-8E6E-779BE79FAD85}" destId="{E45174C4-FAB0-4684-BCDD-9730751C3B3E}" srcOrd="3" destOrd="0" parTransId="{FE285E26-3249-4DC5-89F5-E7CCD5E8FB51}" sibTransId="{1A43FDE4-0482-4376-B5D8-7FB4E08F848C}"/>
    <dgm:cxn modelId="{B703C7D3-C4D7-4569-A85A-6E216ADF5A12}" type="presOf" srcId="{4094FF16-9E2A-4370-85B3-9DA94E1C694E}" destId="{90FA13B1-2C65-4E1B-B1A1-1DA55A81E7FE}" srcOrd="0" destOrd="0" presId="urn:microsoft.com/office/officeart/2005/8/layout/default#1"/>
    <dgm:cxn modelId="{CF304EC3-B5DE-4544-8D93-5D4CD4FF91C6}" srcId="{7F725366-86B8-49F8-8E6E-779BE79FAD85}" destId="{C5CCA485-11E6-4D55-86E6-14D6DE8BB599}" srcOrd="2" destOrd="0" parTransId="{74DFDC41-3BA5-42B8-8C9C-5F61FF079355}" sibTransId="{7740662C-65F9-489D-9732-C622D4C2A7A9}"/>
    <dgm:cxn modelId="{0F7D2010-C186-43A8-8C4C-DCBB75C4EF76}" srcId="{7F725366-86B8-49F8-8E6E-779BE79FAD85}" destId="{CF704D0C-0331-441A-AC88-CCF96028BAA8}" srcOrd="0" destOrd="0" parTransId="{D79D941B-7122-4AD0-AEAF-45CC810CCDC0}" sibTransId="{E5AF31E9-32A9-4FAD-90DE-0DCB986ADEF8}"/>
    <dgm:cxn modelId="{D6F72BD4-6047-4041-A423-67D3E9C658AD}" srcId="{7F725366-86B8-49F8-8E6E-779BE79FAD85}" destId="{5690B1FF-9809-45E9-885D-1BC62387B2F0}" srcOrd="10" destOrd="0" parTransId="{008D8282-477C-4E8B-8C6B-B72A122BB568}" sibTransId="{67545B7C-CC89-4F6E-A0BF-A687A5147676}"/>
    <dgm:cxn modelId="{6C6E1B05-7962-4414-BE32-9A7470FB59A7}" type="presOf" srcId="{CF704D0C-0331-441A-AC88-CCF96028BAA8}" destId="{06AC018C-3E37-4196-A3AB-095D36EEA640}" srcOrd="0" destOrd="0" presId="urn:microsoft.com/office/officeart/2005/8/layout/default#1"/>
    <dgm:cxn modelId="{C9271CB1-07B1-4EB6-BA1C-7067F6A719A2}" type="presOf" srcId="{1B868784-6677-49CA-B440-037105BD0081}" destId="{8DE1A690-8657-492A-9C53-5B38FCA5228E}" srcOrd="0" destOrd="0" presId="urn:microsoft.com/office/officeart/2005/8/layout/default#1"/>
    <dgm:cxn modelId="{4966BCB3-AFC0-4EBC-8903-E577B037B415}" type="presOf" srcId="{9D68E0C0-059E-4EA1-B815-FB806E901E20}" destId="{91DAFC23-49D6-40E9-B29D-37718A991FB9}" srcOrd="0" destOrd="0" presId="urn:microsoft.com/office/officeart/2005/8/layout/default#1"/>
    <dgm:cxn modelId="{17B99494-D804-49DF-8BB1-58C99E7D94F3}" srcId="{7F725366-86B8-49F8-8E6E-779BE79FAD85}" destId="{7696D5E4-F288-47BD-8B8C-61112DC9DD76}" srcOrd="8" destOrd="0" parTransId="{1D772C9C-80B1-4B7C-A5AD-2F69150844B0}" sibTransId="{A35BE6C8-157F-4BBD-BDF6-53D536B77F60}"/>
    <dgm:cxn modelId="{4146FB15-7F99-4727-88D4-A8B7B7655772}" type="presOf" srcId="{7F725366-86B8-49F8-8E6E-779BE79FAD85}" destId="{022701C2-BBAC-4C85-9F4D-089267C43806}" srcOrd="0" destOrd="0" presId="urn:microsoft.com/office/officeart/2005/8/layout/default#1"/>
    <dgm:cxn modelId="{26B312CC-232A-4C55-B927-D4BB4D7FA018}" type="presOf" srcId="{C5CCA485-11E6-4D55-86E6-14D6DE8BB599}" destId="{4FEEE42C-4741-4E00-9D6A-74E6ECC9A34A}" srcOrd="0" destOrd="0" presId="urn:microsoft.com/office/officeart/2005/8/layout/default#1"/>
    <dgm:cxn modelId="{13A65DB7-AE9B-4020-A563-C0CEA4F3B80C}" type="presOf" srcId="{01435369-F98B-46A0-9E77-9B41AC33E652}" destId="{DA043C80-EEBD-47C2-9BC6-335C4D4FC7B5}" srcOrd="0" destOrd="0" presId="urn:microsoft.com/office/officeart/2005/8/layout/default#1"/>
    <dgm:cxn modelId="{515BE460-4957-43C4-A80F-830C38B7E59C}" srcId="{7F725366-86B8-49F8-8E6E-779BE79FAD85}" destId="{9D68E0C0-059E-4EA1-B815-FB806E901E20}" srcOrd="9" destOrd="0" parTransId="{EEECD13A-B32D-42A1-8A61-0971137A7618}" sibTransId="{56641385-923B-42FB-A601-A443C859C537}"/>
    <dgm:cxn modelId="{579D42C7-2270-44EC-B0AC-15838F257DBB}" type="presOf" srcId="{E45174C4-FAB0-4684-BCDD-9730751C3B3E}" destId="{2E9AAE09-2F88-420B-BA92-832C6C46438C}" srcOrd="0" destOrd="0" presId="urn:microsoft.com/office/officeart/2005/8/layout/default#1"/>
    <dgm:cxn modelId="{54F6EF35-B7B2-45F1-81D6-291655521A6B}" srcId="{7F725366-86B8-49F8-8E6E-779BE79FAD85}" destId="{368B81C7-AB8A-456C-B333-A4AEFA03BFA7}" srcOrd="11" destOrd="0" parTransId="{E38F5C77-4758-41D0-93AD-633878F003EF}" sibTransId="{15CCC747-7D53-411B-9239-7254787E2748}"/>
    <dgm:cxn modelId="{F179BF85-F98C-425B-A0D8-170B18BDAF17}" type="presOf" srcId="{7696D5E4-F288-47BD-8B8C-61112DC9DD76}" destId="{72F5BBE3-E224-459B-98F1-4F4D28D3C3EA}" srcOrd="0" destOrd="0" presId="urn:microsoft.com/office/officeart/2005/8/layout/default#1"/>
    <dgm:cxn modelId="{B8BB794A-42BB-4627-9D42-081EE1A46073}" type="presOf" srcId="{6C70CD55-ACA1-4362-9ACF-C2EB5DD9235C}" destId="{DE076C23-48BB-4FA5-9420-EA03627B9654}" srcOrd="0" destOrd="0" presId="urn:microsoft.com/office/officeart/2005/8/layout/default#1"/>
    <dgm:cxn modelId="{AE52B67A-72FC-45E4-9CF8-AEBE05DC737F}" type="presOf" srcId="{5690B1FF-9809-45E9-885D-1BC62387B2F0}" destId="{60DC9B7E-E8F6-43C5-880C-09B2D8E88023}" srcOrd="0" destOrd="0" presId="urn:microsoft.com/office/officeart/2005/8/layout/default#1"/>
    <dgm:cxn modelId="{E4ED133E-AA51-4891-AE19-1B2B280C0C4B}" srcId="{7F725366-86B8-49F8-8E6E-779BE79FAD85}" destId="{01435369-F98B-46A0-9E77-9B41AC33E652}" srcOrd="5" destOrd="0" parTransId="{5502FEC8-70E2-4BF4-9C94-33FA719D987D}" sibTransId="{9616EAE3-07DB-4405-ADA6-3E0E5148C334}"/>
    <dgm:cxn modelId="{B41674F5-DF0D-4B09-884D-322E0B2BC62F}" type="presOf" srcId="{3F726902-B8E7-48F8-976C-E1A5A5FF3034}" destId="{AD68889D-8647-4188-B875-B12A6A56B759}" srcOrd="0" destOrd="0" presId="urn:microsoft.com/office/officeart/2005/8/layout/default#1"/>
    <dgm:cxn modelId="{71675C5D-0939-4DC1-8E5D-455FB9F68096}" type="presOf" srcId="{D380C926-D795-44F8-B5E9-74358F2857D3}" destId="{DE5ED53E-8D76-4C03-8EBE-C3FFC7BE2984}" srcOrd="0" destOrd="0" presId="urn:microsoft.com/office/officeart/2005/8/layout/default#1"/>
    <dgm:cxn modelId="{C6BFD5D0-E403-4C0C-B6F9-EA2F5C81E775}" srcId="{7F725366-86B8-49F8-8E6E-779BE79FAD85}" destId="{3F726902-B8E7-48F8-976C-E1A5A5FF3034}" srcOrd="1" destOrd="0" parTransId="{4E7BF65E-C1C7-4059-A98E-65AA61E7C484}" sibTransId="{3CAEE8F9-FCBA-4C0C-A2DC-3E3B207ACF6A}"/>
    <dgm:cxn modelId="{E2A84DAB-C499-4BF5-95E5-916EB423E10B}" srcId="{7F725366-86B8-49F8-8E6E-779BE79FAD85}" destId="{D380C926-D795-44F8-B5E9-74358F2857D3}" srcOrd="7" destOrd="0" parTransId="{D109B184-26AC-4796-B0F0-CA46E0F8D49E}" sibTransId="{4642E871-B843-40CD-9DA5-E5DAC14B03A9}"/>
    <dgm:cxn modelId="{18A9AF4B-0AF7-4DC4-B42E-E42047A4CB3A}" srcId="{7F725366-86B8-49F8-8E6E-779BE79FAD85}" destId="{1B868784-6677-49CA-B440-037105BD0081}" srcOrd="4" destOrd="0" parTransId="{93D2CEAF-C980-41BB-BC05-B3F773CD9CA3}" sibTransId="{ACFDDA1E-87DB-494A-A6A0-149D1569E061}"/>
    <dgm:cxn modelId="{92DD9971-75EC-42B2-BB63-BA4CB80D52F9}" type="presOf" srcId="{368B81C7-AB8A-456C-B333-A4AEFA03BFA7}" destId="{7F6C19BD-B907-4D13-BA5D-F2349AABAA9C}" srcOrd="0" destOrd="0" presId="urn:microsoft.com/office/officeart/2005/8/layout/default#1"/>
    <dgm:cxn modelId="{A07C1555-55AE-4434-B260-F164B3B1DF22}" srcId="{7F725366-86B8-49F8-8E6E-779BE79FAD85}" destId="{6C70CD55-ACA1-4362-9ACF-C2EB5DD9235C}" srcOrd="6" destOrd="0" parTransId="{338A399E-FA69-4932-B4F3-B24D342BC7DA}" sibTransId="{F9233156-276A-40C3-853C-100A6A94E193}"/>
    <dgm:cxn modelId="{3D03A239-DD26-4EA2-9938-46DCF7DC9A9B}" type="presParOf" srcId="{022701C2-BBAC-4C85-9F4D-089267C43806}" destId="{06AC018C-3E37-4196-A3AB-095D36EEA640}" srcOrd="0" destOrd="0" presId="urn:microsoft.com/office/officeart/2005/8/layout/default#1"/>
    <dgm:cxn modelId="{4A8E9C33-74C5-4F18-8EE6-1A25DF11503B}" type="presParOf" srcId="{022701C2-BBAC-4C85-9F4D-089267C43806}" destId="{DFECCBB4-E2E9-4654-81E8-188AF979B084}" srcOrd="1" destOrd="0" presId="urn:microsoft.com/office/officeart/2005/8/layout/default#1"/>
    <dgm:cxn modelId="{51B71F7F-84E1-4A3A-AC4B-0BFD29C987F4}" type="presParOf" srcId="{022701C2-BBAC-4C85-9F4D-089267C43806}" destId="{AD68889D-8647-4188-B875-B12A6A56B759}" srcOrd="2" destOrd="0" presId="urn:microsoft.com/office/officeart/2005/8/layout/default#1"/>
    <dgm:cxn modelId="{759A4A17-EE2E-4461-99C5-5AD81F0682C6}" type="presParOf" srcId="{022701C2-BBAC-4C85-9F4D-089267C43806}" destId="{29384E86-E9F8-4961-939D-3ADFD56215CE}" srcOrd="3" destOrd="0" presId="urn:microsoft.com/office/officeart/2005/8/layout/default#1"/>
    <dgm:cxn modelId="{FF5E11D8-E1C4-409E-A4CA-6DF9CCA4C16D}" type="presParOf" srcId="{022701C2-BBAC-4C85-9F4D-089267C43806}" destId="{4FEEE42C-4741-4E00-9D6A-74E6ECC9A34A}" srcOrd="4" destOrd="0" presId="urn:microsoft.com/office/officeart/2005/8/layout/default#1"/>
    <dgm:cxn modelId="{4395438E-06DA-4DD8-9899-1849970340F4}" type="presParOf" srcId="{022701C2-BBAC-4C85-9F4D-089267C43806}" destId="{A9530437-464A-4428-9A89-F55F6E473AED}" srcOrd="5" destOrd="0" presId="urn:microsoft.com/office/officeart/2005/8/layout/default#1"/>
    <dgm:cxn modelId="{AC9ED884-FBEB-4C89-97EF-A6EA64467ECC}" type="presParOf" srcId="{022701C2-BBAC-4C85-9F4D-089267C43806}" destId="{2E9AAE09-2F88-420B-BA92-832C6C46438C}" srcOrd="6" destOrd="0" presId="urn:microsoft.com/office/officeart/2005/8/layout/default#1"/>
    <dgm:cxn modelId="{347341E3-CB4C-403F-B056-27499260EC4B}" type="presParOf" srcId="{022701C2-BBAC-4C85-9F4D-089267C43806}" destId="{423CE77E-58C1-4956-972D-E8B835F2A44B}" srcOrd="7" destOrd="0" presId="urn:microsoft.com/office/officeart/2005/8/layout/default#1"/>
    <dgm:cxn modelId="{44E470DE-C3E7-441E-8731-24F212F0B92A}" type="presParOf" srcId="{022701C2-BBAC-4C85-9F4D-089267C43806}" destId="{8DE1A690-8657-492A-9C53-5B38FCA5228E}" srcOrd="8" destOrd="0" presId="urn:microsoft.com/office/officeart/2005/8/layout/default#1"/>
    <dgm:cxn modelId="{3EF2C3B6-8DC2-43B4-B101-BC31587EA279}" type="presParOf" srcId="{022701C2-BBAC-4C85-9F4D-089267C43806}" destId="{C3E4423D-94DF-4684-83A3-00391FFBD719}" srcOrd="9" destOrd="0" presId="urn:microsoft.com/office/officeart/2005/8/layout/default#1"/>
    <dgm:cxn modelId="{BADC23F8-DE8F-4591-A63F-020CAB0CB9F8}" type="presParOf" srcId="{022701C2-BBAC-4C85-9F4D-089267C43806}" destId="{DA043C80-EEBD-47C2-9BC6-335C4D4FC7B5}" srcOrd="10" destOrd="0" presId="urn:microsoft.com/office/officeart/2005/8/layout/default#1"/>
    <dgm:cxn modelId="{563FD3EB-0483-4614-A359-58DDDEFF7392}" type="presParOf" srcId="{022701C2-BBAC-4C85-9F4D-089267C43806}" destId="{1C7D41B3-971F-42B1-A77D-1A9ED6E1713D}" srcOrd="11" destOrd="0" presId="urn:microsoft.com/office/officeart/2005/8/layout/default#1"/>
    <dgm:cxn modelId="{A0199165-EF82-43F5-ADC5-F370D06EDF75}" type="presParOf" srcId="{022701C2-BBAC-4C85-9F4D-089267C43806}" destId="{DE076C23-48BB-4FA5-9420-EA03627B9654}" srcOrd="12" destOrd="0" presId="urn:microsoft.com/office/officeart/2005/8/layout/default#1"/>
    <dgm:cxn modelId="{A9284DA7-8BD9-4480-9118-2B7368A0D449}" type="presParOf" srcId="{022701C2-BBAC-4C85-9F4D-089267C43806}" destId="{2D63B75F-94CF-4B25-8389-E7817CAECDAA}" srcOrd="13" destOrd="0" presId="urn:microsoft.com/office/officeart/2005/8/layout/default#1"/>
    <dgm:cxn modelId="{A711C8C6-0557-4324-BFBA-8EC8F23FC83A}" type="presParOf" srcId="{022701C2-BBAC-4C85-9F4D-089267C43806}" destId="{DE5ED53E-8D76-4C03-8EBE-C3FFC7BE2984}" srcOrd="14" destOrd="0" presId="urn:microsoft.com/office/officeart/2005/8/layout/default#1"/>
    <dgm:cxn modelId="{56F2369B-DF34-4E58-A2DE-73EA65B9AC63}" type="presParOf" srcId="{022701C2-BBAC-4C85-9F4D-089267C43806}" destId="{5FA7F724-C3DB-482E-8D1B-91788B0CFB39}" srcOrd="15" destOrd="0" presId="urn:microsoft.com/office/officeart/2005/8/layout/default#1"/>
    <dgm:cxn modelId="{CBF494EA-621A-4C83-A928-0CE0B43D96B7}" type="presParOf" srcId="{022701C2-BBAC-4C85-9F4D-089267C43806}" destId="{72F5BBE3-E224-459B-98F1-4F4D28D3C3EA}" srcOrd="16" destOrd="0" presId="urn:microsoft.com/office/officeart/2005/8/layout/default#1"/>
    <dgm:cxn modelId="{F16DD7FE-D540-402E-8A3A-9395FD2CD12A}" type="presParOf" srcId="{022701C2-BBAC-4C85-9F4D-089267C43806}" destId="{4B08CC5C-6160-40DD-98CF-7DB852F71390}" srcOrd="17" destOrd="0" presId="urn:microsoft.com/office/officeart/2005/8/layout/default#1"/>
    <dgm:cxn modelId="{7729B3CD-FB7A-454C-9C5F-2D4F0CF3A680}" type="presParOf" srcId="{022701C2-BBAC-4C85-9F4D-089267C43806}" destId="{91DAFC23-49D6-40E9-B29D-37718A991FB9}" srcOrd="18" destOrd="0" presId="urn:microsoft.com/office/officeart/2005/8/layout/default#1"/>
    <dgm:cxn modelId="{1349A505-14BC-49CE-92DF-BDF5085FBC64}" type="presParOf" srcId="{022701C2-BBAC-4C85-9F4D-089267C43806}" destId="{3967DE0A-D972-4339-8D8E-CB95B05A2566}" srcOrd="19" destOrd="0" presId="urn:microsoft.com/office/officeart/2005/8/layout/default#1"/>
    <dgm:cxn modelId="{6F8ACB33-BB2B-45DC-871D-956A9B7C63EF}" type="presParOf" srcId="{022701C2-BBAC-4C85-9F4D-089267C43806}" destId="{60DC9B7E-E8F6-43C5-880C-09B2D8E88023}" srcOrd="20" destOrd="0" presId="urn:microsoft.com/office/officeart/2005/8/layout/default#1"/>
    <dgm:cxn modelId="{954D28BB-5BC7-49A8-B97B-383F1674D71C}" type="presParOf" srcId="{022701C2-BBAC-4C85-9F4D-089267C43806}" destId="{667D2542-BF21-40C0-A000-8215643E66D5}" srcOrd="21" destOrd="0" presId="urn:microsoft.com/office/officeart/2005/8/layout/default#1"/>
    <dgm:cxn modelId="{A33CB178-96C3-43AA-BEEC-D0A680FF7EAC}" type="presParOf" srcId="{022701C2-BBAC-4C85-9F4D-089267C43806}" destId="{7F6C19BD-B907-4D13-BA5D-F2349AABAA9C}" srcOrd="22" destOrd="0" presId="urn:microsoft.com/office/officeart/2005/8/layout/default#1"/>
    <dgm:cxn modelId="{A227975B-755E-4EBB-83FC-EAECAE9872C0}" type="presParOf" srcId="{022701C2-BBAC-4C85-9F4D-089267C43806}" destId="{2836EFF7-4A46-4190-9DA2-3329D2C26095}" srcOrd="23" destOrd="0" presId="urn:microsoft.com/office/officeart/2005/8/layout/default#1"/>
    <dgm:cxn modelId="{9301810E-CC16-4D68-A28C-7965573D13B4}" type="presParOf" srcId="{022701C2-BBAC-4C85-9F4D-089267C43806}" destId="{90FA13B1-2C65-4E1B-B1A1-1DA55A81E7FE}" srcOrd="24" destOrd="0" presId="urn:microsoft.com/office/officeart/2005/8/layout/default#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DA8C77-1036-4A89-A6C6-7AFA85E5AB8D}">
      <dsp:nvSpPr>
        <dsp:cNvPr id="0" name=""/>
        <dsp:cNvSpPr/>
      </dsp:nvSpPr>
      <dsp:spPr>
        <a:xfrm rot="5400000">
          <a:off x="-278290" y="1316423"/>
          <a:ext cx="1238097" cy="149750"/>
        </a:xfrm>
        <a:prstGeom prst="rect">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p3d z="-211800">
          <a:bevelT w="40600" h="20600" prst="relaxedInset"/>
        </a:sp3d>
      </dsp:spPr>
      <dsp:style>
        <a:lnRef idx="0">
          <a:scrgbClr r="0" g="0" b="0"/>
        </a:lnRef>
        <a:fillRef idx="1">
          <a:scrgbClr r="0" g="0" b="0"/>
        </a:fillRef>
        <a:effectRef idx="2">
          <a:scrgbClr r="0" g="0" b="0"/>
        </a:effectRef>
        <a:fontRef idx="minor"/>
      </dsp:style>
    </dsp:sp>
    <dsp:sp modelId="{18A21A1E-71A0-4B0F-A704-F4E9151BBA8F}">
      <dsp:nvSpPr>
        <dsp:cNvPr id="0" name=""/>
        <dsp:cNvSpPr/>
      </dsp:nvSpPr>
      <dsp:spPr>
        <a:xfrm>
          <a:off x="3065" y="521158"/>
          <a:ext cx="1663898" cy="998339"/>
        </a:xfrm>
        <a:prstGeom prst="roundRect">
          <a:avLst>
            <a:gd name="adj" fmla="val 10000"/>
          </a:avLst>
        </a:prstGeom>
        <a:solidFill>
          <a:schemeClr val="accent3">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CO" sz="2400" kern="1200" dirty="0" err="1" smtClean="0"/>
            <a:t>UdeA</a:t>
          </a:r>
          <a:endParaRPr lang="es-CO" sz="2400" kern="1200" dirty="0"/>
        </a:p>
      </dsp:txBody>
      <dsp:txXfrm>
        <a:off x="32305" y="550398"/>
        <a:ext cx="1605418" cy="939859"/>
      </dsp:txXfrm>
    </dsp:sp>
    <dsp:sp modelId="{9969BFB9-98F8-4B35-9EE2-AF594C23B29E}">
      <dsp:nvSpPr>
        <dsp:cNvPr id="0" name=""/>
        <dsp:cNvSpPr/>
      </dsp:nvSpPr>
      <dsp:spPr>
        <a:xfrm rot="5400000">
          <a:off x="-278290" y="2564347"/>
          <a:ext cx="1238097" cy="149750"/>
        </a:xfrm>
        <a:prstGeom prst="rect">
          <a:avLst/>
        </a:prstGeom>
        <a:solidFill>
          <a:schemeClr val="accent3">
            <a:hueOff val="1875044"/>
            <a:satOff val="-2813"/>
            <a:lumOff val="-458"/>
            <a:alphaOff val="0"/>
          </a:schemeClr>
        </a:solidFill>
        <a:ln>
          <a:noFill/>
        </a:ln>
        <a:effectLst>
          <a:outerShdw blurRad="40000" dist="23000" dir="5400000" rotWithShape="0">
            <a:srgbClr val="000000">
              <a:alpha val="35000"/>
            </a:srgbClr>
          </a:outerShdw>
        </a:effectLst>
        <a:sp3d z="-211800">
          <a:bevelT w="40600" h="20600" prst="relaxedInset"/>
        </a:sp3d>
      </dsp:spPr>
      <dsp:style>
        <a:lnRef idx="0">
          <a:scrgbClr r="0" g="0" b="0"/>
        </a:lnRef>
        <a:fillRef idx="1">
          <a:scrgbClr r="0" g="0" b="0"/>
        </a:fillRef>
        <a:effectRef idx="2">
          <a:scrgbClr r="0" g="0" b="0"/>
        </a:effectRef>
        <a:fontRef idx="minor"/>
      </dsp:style>
    </dsp:sp>
    <dsp:sp modelId="{F85FC9EF-B589-4B8D-BBD9-0E31CC18944D}">
      <dsp:nvSpPr>
        <dsp:cNvPr id="0" name=""/>
        <dsp:cNvSpPr/>
      </dsp:nvSpPr>
      <dsp:spPr>
        <a:xfrm>
          <a:off x="3065" y="1769082"/>
          <a:ext cx="1663898" cy="998339"/>
        </a:xfrm>
        <a:prstGeom prst="roundRect">
          <a:avLst>
            <a:gd name="adj" fmla="val 10000"/>
          </a:avLst>
        </a:prstGeom>
        <a:solidFill>
          <a:schemeClr val="accent3">
            <a:hueOff val="1607181"/>
            <a:satOff val="-2411"/>
            <a:lumOff val="-392"/>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CO" sz="2400" kern="1200" dirty="0" smtClean="0"/>
            <a:t>EAFIT</a:t>
          </a:r>
          <a:endParaRPr lang="es-CO" sz="2400" kern="1200" dirty="0"/>
        </a:p>
      </dsp:txBody>
      <dsp:txXfrm>
        <a:off x="32305" y="1798322"/>
        <a:ext cx="1605418" cy="939859"/>
      </dsp:txXfrm>
    </dsp:sp>
    <dsp:sp modelId="{6A60D036-1FD8-4587-92E4-F6D5A46A29E1}">
      <dsp:nvSpPr>
        <dsp:cNvPr id="0" name=""/>
        <dsp:cNvSpPr/>
      </dsp:nvSpPr>
      <dsp:spPr>
        <a:xfrm>
          <a:off x="345671" y="3188309"/>
          <a:ext cx="2203158" cy="149750"/>
        </a:xfrm>
        <a:prstGeom prst="rect">
          <a:avLst/>
        </a:prstGeom>
        <a:solidFill>
          <a:schemeClr val="accent3">
            <a:hueOff val="3750088"/>
            <a:satOff val="-5627"/>
            <a:lumOff val="-915"/>
            <a:alphaOff val="0"/>
          </a:schemeClr>
        </a:solidFill>
        <a:ln>
          <a:noFill/>
        </a:ln>
        <a:effectLst>
          <a:outerShdw blurRad="40000" dist="23000" dir="5400000" rotWithShape="0">
            <a:srgbClr val="000000">
              <a:alpha val="35000"/>
            </a:srgbClr>
          </a:outerShdw>
        </a:effectLst>
        <a:sp3d z="-211800">
          <a:bevelT w="40600" h="20600" prst="relaxedInset"/>
        </a:sp3d>
      </dsp:spPr>
      <dsp:style>
        <a:lnRef idx="0">
          <a:scrgbClr r="0" g="0" b="0"/>
        </a:lnRef>
        <a:fillRef idx="1">
          <a:scrgbClr r="0" g="0" b="0"/>
        </a:fillRef>
        <a:effectRef idx="2">
          <a:scrgbClr r="0" g="0" b="0"/>
        </a:effectRef>
        <a:fontRef idx="minor"/>
      </dsp:style>
    </dsp:sp>
    <dsp:sp modelId="{60A0207F-3489-4C7D-B6BD-E03A9EADD522}">
      <dsp:nvSpPr>
        <dsp:cNvPr id="0" name=""/>
        <dsp:cNvSpPr/>
      </dsp:nvSpPr>
      <dsp:spPr>
        <a:xfrm>
          <a:off x="3065" y="3017006"/>
          <a:ext cx="1663898" cy="998339"/>
        </a:xfrm>
        <a:prstGeom prst="roundRect">
          <a:avLst>
            <a:gd name="adj" fmla="val 10000"/>
          </a:avLst>
        </a:prstGeom>
        <a:solidFill>
          <a:schemeClr val="accent3">
            <a:hueOff val="3214361"/>
            <a:satOff val="-4823"/>
            <a:lumOff val="-784"/>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CO" sz="2400" kern="1200" dirty="0" err="1" smtClean="0"/>
            <a:t>UdM</a:t>
          </a:r>
          <a:endParaRPr lang="es-CO" sz="2400" kern="1200" dirty="0"/>
        </a:p>
      </dsp:txBody>
      <dsp:txXfrm>
        <a:off x="32305" y="3046246"/>
        <a:ext cx="1605418" cy="939859"/>
      </dsp:txXfrm>
    </dsp:sp>
    <dsp:sp modelId="{32D639D8-9079-4FDA-934D-FF0F6B09AF03}">
      <dsp:nvSpPr>
        <dsp:cNvPr id="0" name=""/>
        <dsp:cNvSpPr/>
      </dsp:nvSpPr>
      <dsp:spPr>
        <a:xfrm rot="16200000">
          <a:off x="1934694" y="2564347"/>
          <a:ext cx="1238097" cy="149750"/>
        </a:xfrm>
        <a:prstGeom prst="rect">
          <a:avLst/>
        </a:prstGeom>
        <a:solidFill>
          <a:schemeClr val="accent3">
            <a:hueOff val="5625132"/>
            <a:satOff val="-8440"/>
            <a:lumOff val="-1373"/>
            <a:alphaOff val="0"/>
          </a:schemeClr>
        </a:solidFill>
        <a:ln>
          <a:noFill/>
        </a:ln>
        <a:effectLst>
          <a:outerShdw blurRad="40000" dist="23000" dir="5400000" rotWithShape="0">
            <a:srgbClr val="000000">
              <a:alpha val="35000"/>
            </a:srgbClr>
          </a:outerShdw>
        </a:effectLst>
        <a:sp3d z="-211800">
          <a:bevelT w="40600" h="20600" prst="relaxedInset"/>
        </a:sp3d>
      </dsp:spPr>
      <dsp:style>
        <a:lnRef idx="0">
          <a:scrgbClr r="0" g="0" b="0"/>
        </a:lnRef>
        <a:fillRef idx="1">
          <a:scrgbClr r="0" g="0" b="0"/>
        </a:fillRef>
        <a:effectRef idx="2">
          <a:scrgbClr r="0" g="0" b="0"/>
        </a:effectRef>
        <a:fontRef idx="minor"/>
      </dsp:style>
    </dsp:sp>
    <dsp:sp modelId="{8B86398D-5BB6-4EBE-8857-F3FAA295B170}">
      <dsp:nvSpPr>
        <dsp:cNvPr id="0" name=""/>
        <dsp:cNvSpPr/>
      </dsp:nvSpPr>
      <dsp:spPr>
        <a:xfrm>
          <a:off x="2216050" y="3017006"/>
          <a:ext cx="1663898" cy="998339"/>
        </a:xfrm>
        <a:prstGeom prst="roundRect">
          <a:avLst>
            <a:gd name="adj" fmla="val 10000"/>
          </a:avLst>
        </a:prstGeom>
        <a:solidFill>
          <a:schemeClr val="accent3">
            <a:hueOff val="4821541"/>
            <a:satOff val="-7234"/>
            <a:lumOff val="-1176"/>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CO" sz="2400" kern="1200" dirty="0" smtClean="0"/>
            <a:t>Politécnico Jaime Izasa</a:t>
          </a:r>
          <a:endParaRPr lang="es-CO" sz="2400" kern="1200" dirty="0"/>
        </a:p>
      </dsp:txBody>
      <dsp:txXfrm>
        <a:off x="2245290" y="3046246"/>
        <a:ext cx="1605418" cy="939859"/>
      </dsp:txXfrm>
    </dsp:sp>
    <dsp:sp modelId="{9D99D859-9888-4A5B-BE73-E6F754D74C4E}">
      <dsp:nvSpPr>
        <dsp:cNvPr id="0" name=""/>
        <dsp:cNvSpPr/>
      </dsp:nvSpPr>
      <dsp:spPr>
        <a:xfrm rot="16200000">
          <a:off x="1934694" y="1316423"/>
          <a:ext cx="1238097" cy="149750"/>
        </a:xfrm>
        <a:prstGeom prst="rect">
          <a:avLst/>
        </a:prstGeom>
        <a:solidFill>
          <a:schemeClr val="accent3">
            <a:hueOff val="7500176"/>
            <a:satOff val="-11253"/>
            <a:lumOff val="-1830"/>
            <a:alphaOff val="0"/>
          </a:schemeClr>
        </a:solidFill>
        <a:ln>
          <a:noFill/>
        </a:ln>
        <a:effectLst>
          <a:outerShdw blurRad="40000" dist="23000" dir="5400000" rotWithShape="0">
            <a:srgbClr val="000000">
              <a:alpha val="35000"/>
            </a:srgbClr>
          </a:outerShdw>
        </a:effectLst>
        <a:sp3d z="-211800">
          <a:bevelT w="40600" h="20600" prst="relaxedInset"/>
        </a:sp3d>
      </dsp:spPr>
      <dsp:style>
        <a:lnRef idx="0">
          <a:scrgbClr r="0" g="0" b="0"/>
        </a:lnRef>
        <a:fillRef idx="1">
          <a:scrgbClr r="0" g="0" b="0"/>
        </a:fillRef>
        <a:effectRef idx="2">
          <a:scrgbClr r="0" g="0" b="0"/>
        </a:effectRef>
        <a:fontRef idx="minor"/>
      </dsp:style>
    </dsp:sp>
    <dsp:sp modelId="{AA6996DA-CD47-4DEE-8246-0A8A5E608E14}">
      <dsp:nvSpPr>
        <dsp:cNvPr id="0" name=""/>
        <dsp:cNvSpPr/>
      </dsp:nvSpPr>
      <dsp:spPr>
        <a:xfrm>
          <a:off x="2216050" y="1769082"/>
          <a:ext cx="1663898" cy="998339"/>
        </a:xfrm>
        <a:prstGeom prst="roundRect">
          <a:avLst>
            <a:gd name="adj" fmla="val 10000"/>
          </a:avLst>
        </a:prstGeom>
        <a:solidFill>
          <a:schemeClr val="accent3">
            <a:hueOff val="6428722"/>
            <a:satOff val="-9646"/>
            <a:lumOff val="-1569"/>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CO" sz="2400" kern="1200" dirty="0" smtClean="0"/>
            <a:t>UNAULA</a:t>
          </a:r>
          <a:endParaRPr lang="es-CO" sz="2400" kern="1200" dirty="0"/>
        </a:p>
      </dsp:txBody>
      <dsp:txXfrm>
        <a:off x="2245290" y="1798322"/>
        <a:ext cx="1605418" cy="939859"/>
      </dsp:txXfrm>
    </dsp:sp>
    <dsp:sp modelId="{0E354C70-AF0A-4EBA-9A38-A5BE0C8514B3}">
      <dsp:nvSpPr>
        <dsp:cNvPr id="0" name=""/>
        <dsp:cNvSpPr/>
      </dsp:nvSpPr>
      <dsp:spPr>
        <a:xfrm>
          <a:off x="2558656" y="692461"/>
          <a:ext cx="2203158" cy="149750"/>
        </a:xfrm>
        <a:prstGeom prst="rect">
          <a:avLst/>
        </a:prstGeom>
        <a:solidFill>
          <a:schemeClr val="accent3">
            <a:hueOff val="9375220"/>
            <a:satOff val="-14067"/>
            <a:lumOff val="-2288"/>
            <a:alphaOff val="0"/>
          </a:schemeClr>
        </a:solidFill>
        <a:ln>
          <a:noFill/>
        </a:ln>
        <a:effectLst>
          <a:outerShdw blurRad="40000" dist="23000" dir="5400000" rotWithShape="0">
            <a:srgbClr val="000000">
              <a:alpha val="35000"/>
            </a:srgbClr>
          </a:outerShdw>
        </a:effectLst>
        <a:sp3d z="-211800">
          <a:bevelT w="40600" h="20600" prst="relaxedInset"/>
        </a:sp3d>
      </dsp:spPr>
      <dsp:style>
        <a:lnRef idx="0">
          <a:scrgbClr r="0" g="0" b="0"/>
        </a:lnRef>
        <a:fillRef idx="1">
          <a:scrgbClr r="0" g="0" b="0"/>
        </a:fillRef>
        <a:effectRef idx="2">
          <a:scrgbClr r="0" g="0" b="0"/>
        </a:effectRef>
        <a:fontRef idx="minor"/>
      </dsp:style>
    </dsp:sp>
    <dsp:sp modelId="{7457ED9A-3E69-4865-A155-488F4AA7930C}">
      <dsp:nvSpPr>
        <dsp:cNvPr id="0" name=""/>
        <dsp:cNvSpPr/>
      </dsp:nvSpPr>
      <dsp:spPr>
        <a:xfrm>
          <a:off x="2216050" y="521158"/>
          <a:ext cx="1663898" cy="998339"/>
        </a:xfrm>
        <a:prstGeom prst="roundRect">
          <a:avLst>
            <a:gd name="adj" fmla="val 10000"/>
          </a:avLst>
        </a:prstGeom>
        <a:solidFill>
          <a:schemeClr val="accent3">
            <a:hueOff val="8035903"/>
            <a:satOff val="-12057"/>
            <a:lumOff val="-1961"/>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CO" sz="2400" kern="1200" dirty="0" smtClean="0"/>
            <a:t> Luis Amigó</a:t>
          </a:r>
          <a:endParaRPr lang="es-CO" sz="2400" kern="1200" dirty="0"/>
        </a:p>
      </dsp:txBody>
      <dsp:txXfrm>
        <a:off x="2245290" y="550398"/>
        <a:ext cx="1605418" cy="939859"/>
      </dsp:txXfrm>
    </dsp:sp>
    <dsp:sp modelId="{F45E7CBF-D32D-4BE7-BA52-4C57A427CE7F}">
      <dsp:nvSpPr>
        <dsp:cNvPr id="0" name=""/>
        <dsp:cNvSpPr/>
      </dsp:nvSpPr>
      <dsp:spPr>
        <a:xfrm rot="5400000">
          <a:off x="4147679" y="1316423"/>
          <a:ext cx="1238097" cy="149750"/>
        </a:xfrm>
        <a:prstGeom prst="rect">
          <a:avLst/>
        </a:prstGeom>
        <a:solidFill>
          <a:schemeClr val="accent3">
            <a:hueOff val="11250264"/>
            <a:satOff val="-16880"/>
            <a:lumOff val="-2745"/>
            <a:alphaOff val="0"/>
          </a:schemeClr>
        </a:solidFill>
        <a:ln>
          <a:noFill/>
        </a:ln>
        <a:effectLst>
          <a:outerShdw blurRad="40000" dist="23000" dir="5400000" rotWithShape="0">
            <a:srgbClr val="000000">
              <a:alpha val="35000"/>
            </a:srgbClr>
          </a:outerShdw>
        </a:effectLst>
        <a:sp3d z="-211800">
          <a:bevelT w="40600" h="20600" prst="relaxedInset"/>
        </a:sp3d>
      </dsp:spPr>
      <dsp:style>
        <a:lnRef idx="0">
          <a:scrgbClr r="0" g="0" b="0"/>
        </a:lnRef>
        <a:fillRef idx="1">
          <a:scrgbClr r="0" g="0" b="0"/>
        </a:fillRef>
        <a:effectRef idx="2">
          <a:scrgbClr r="0" g="0" b="0"/>
        </a:effectRef>
        <a:fontRef idx="minor"/>
      </dsp:style>
    </dsp:sp>
    <dsp:sp modelId="{674187A6-75A4-45BE-AAB1-0BA9359E5CE1}">
      <dsp:nvSpPr>
        <dsp:cNvPr id="0" name=""/>
        <dsp:cNvSpPr/>
      </dsp:nvSpPr>
      <dsp:spPr>
        <a:xfrm>
          <a:off x="4429035" y="521158"/>
          <a:ext cx="1663898" cy="998339"/>
        </a:xfrm>
        <a:prstGeom prst="roundRect">
          <a:avLst>
            <a:gd name="adj" fmla="val 10000"/>
          </a:avLst>
        </a:prstGeom>
        <a:solidFill>
          <a:schemeClr val="accent3">
            <a:hueOff val="9643083"/>
            <a:satOff val="-14469"/>
            <a:lumOff val="-2353"/>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CO" sz="2400" kern="1200" dirty="0" smtClean="0"/>
            <a:t>C.U Adventista</a:t>
          </a:r>
          <a:endParaRPr lang="es-CO" sz="2400" kern="1200" dirty="0"/>
        </a:p>
      </dsp:txBody>
      <dsp:txXfrm>
        <a:off x="4458275" y="550398"/>
        <a:ext cx="1605418" cy="939859"/>
      </dsp:txXfrm>
    </dsp:sp>
    <dsp:sp modelId="{E6E87AF5-B19F-4684-B6DB-50CE3DB33F30}">
      <dsp:nvSpPr>
        <dsp:cNvPr id="0" name=""/>
        <dsp:cNvSpPr/>
      </dsp:nvSpPr>
      <dsp:spPr>
        <a:xfrm>
          <a:off x="4429035" y="1769082"/>
          <a:ext cx="1663898" cy="998339"/>
        </a:xfrm>
        <a:prstGeom prst="roundRect">
          <a:avLst>
            <a:gd name="adj" fmla="val 10000"/>
          </a:avLst>
        </a:prstGeom>
        <a:solidFill>
          <a:schemeClr val="accent3">
            <a:hueOff val="11250264"/>
            <a:satOff val="-16880"/>
            <a:lumOff val="-2745"/>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CO" sz="2400" kern="1200" dirty="0" smtClean="0"/>
            <a:t>C.U Remington</a:t>
          </a:r>
          <a:endParaRPr lang="es-CO" sz="2400" kern="1200" dirty="0"/>
        </a:p>
      </dsp:txBody>
      <dsp:txXfrm>
        <a:off x="4458275" y="1798322"/>
        <a:ext cx="1605418" cy="9398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AC018C-3E37-4196-A3AB-095D36EEA640}">
      <dsp:nvSpPr>
        <dsp:cNvPr id="0" name=""/>
        <dsp:cNvSpPr/>
      </dsp:nvSpPr>
      <dsp:spPr>
        <a:xfrm>
          <a:off x="294693" y="1537"/>
          <a:ext cx="1504046" cy="902427"/>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CO" sz="1800" kern="1200" dirty="0" smtClean="0"/>
            <a:t>Nombre curso</a:t>
          </a:r>
          <a:endParaRPr lang="es-CO" sz="1800" kern="1200" dirty="0"/>
        </a:p>
      </dsp:txBody>
      <dsp:txXfrm>
        <a:off x="294693" y="1537"/>
        <a:ext cx="1504046" cy="902427"/>
      </dsp:txXfrm>
    </dsp:sp>
    <dsp:sp modelId="{AD68889D-8647-4188-B875-B12A6A56B759}">
      <dsp:nvSpPr>
        <dsp:cNvPr id="0" name=""/>
        <dsp:cNvSpPr/>
      </dsp:nvSpPr>
      <dsp:spPr>
        <a:xfrm>
          <a:off x="1949143" y="1537"/>
          <a:ext cx="1504046" cy="902427"/>
        </a:xfrm>
        <a:prstGeom prst="rect">
          <a:avLst/>
        </a:prstGeom>
        <a:solidFill>
          <a:schemeClr val="accent3">
            <a:hueOff val="937522"/>
            <a:satOff val="-1407"/>
            <a:lumOff val="-22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CO" sz="1800" kern="1200" dirty="0" smtClean="0"/>
            <a:t>Semestre</a:t>
          </a:r>
          <a:endParaRPr lang="es-CO" sz="1800" kern="1200" dirty="0"/>
        </a:p>
      </dsp:txBody>
      <dsp:txXfrm>
        <a:off x="1949143" y="1537"/>
        <a:ext cx="1504046" cy="902427"/>
      </dsp:txXfrm>
    </dsp:sp>
    <dsp:sp modelId="{4FEEE42C-4741-4E00-9D6A-74E6ECC9A34A}">
      <dsp:nvSpPr>
        <dsp:cNvPr id="0" name=""/>
        <dsp:cNvSpPr/>
      </dsp:nvSpPr>
      <dsp:spPr>
        <a:xfrm>
          <a:off x="3603594" y="1537"/>
          <a:ext cx="1504046" cy="902427"/>
        </a:xfrm>
        <a:prstGeom prst="rect">
          <a:avLst/>
        </a:prstGeom>
        <a:solidFill>
          <a:schemeClr val="accent3">
            <a:hueOff val="1875044"/>
            <a:satOff val="-2813"/>
            <a:lumOff val="-4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CO" sz="1800" kern="1200" dirty="0" smtClean="0"/>
            <a:t>Q Créditos</a:t>
          </a:r>
          <a:endParaRPr lang="es-CO" sz="1800" kern="1200" dirty="0"/>
        </a:p>
      </dsp:txBody>
      <dsp:txXfrm>
        <a:off x="3603594" y="1537"/>
        <a:ext cx="1504046" cy="902427"/>
      </dsp:txXfrm>
    </dsp:sp>
    <dsp:sp modelId="{2E9AAE09-2F88-420B-BA92-832C6C46438C}">
      <dsp:nvSpPr>
        <dsp:cNvPr id="0" name=""/>
        <dsp:cNvSpPr/>
      </dsp:nvSpPr>
      <dsp:spPr>
        <a:xfrm>
          <a:off x="5258044" y="1537"/>
          <a:ext cx="1504046" cy="902427"/>
        </a:xfrm>
        <a:prstGeom prst="rect">
          <a:avLst/>
        </a:prstGeom>
        <a:solidFill>
          <a:schemeClr val="accent3">
            <a:hueOff val="2812566"/>
            <a:satOff val="-4220"/>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CO" sz="1800" kern="1200" dirty="0" smtClean="0"/>
            <a:t>HSP Y HTI</a:t>
          </a:r>
          <a:endParaRPr lang="es-CO" sz="1800" kern="1200" dirty="0"/>
        </a:p>
      </dsp:txBody>
      <dsp:txXfrm>
        <a:off x="5258044" y="1537"/>
        <a:ext cx="1504046" cy="902427"/>
      </dsp:txXfrm>
    </dsp:sp>
    <dsp:sp modelId="{8DE1A690-8657-492A-9C53-5B38FCA5228E}">
      <dsp:nvSpPr>
        <dsp:cNvPr id="0" name=""/>
        <dsp:cNvSpPr/>
      </dsp:nvSpPr>
      <dsp:spPr>
        <a:xfrm>
          <a:off x="294693" y="1054370"/>
          <a:ext cx="1504046" cy="902427"/>
        </a:xfrm>
        <a:prstGeom prst="rect">
          <a:avLst/>
        </a:prstGeom>
        <a:solidFill>
          <a:schemeClr val="accent3">
            <a:hueOff val="3750088"/>
            <a:satOff val="-5627"/>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CO" sz="1800" kern="1200" dirty="0" smtClean="0"/>
            <a:t>Nombre profesores</a:t>
          </a:r>
          <a:endParaRPr lang="es-CO" sz="1800" kern="1200" dirty="0"/>
        </a:p>
      </dsp:txBody>
      <dsp:txXfrm>
        <a:off x="294693" y="1054370"/>
        <a:ext cx="1504046" cy="902427"/>
      </dsp:txXfrm>
    </dsp:sp>
    <dsp:sp modelId="{DA043C80-EEBD-47C2-9BC6-335C4D4FC7B5}">
      <dsp:nvSpPr>
        <dsp:cNvPr id="0" name=""/>
        <dsp:cNvSpPr/>
      </dsp:nvSpPr>
      <dsp:spPr>
        <a:xfrm>
          <a:off x="1949143" y="1054370"/>
          <a:ext cx="1504046" cy="902427"/>
        </a:xfrm>
        <a:prstGeom prst="rect">
          <a:avLst/>
        </a:prstGeom>
        <a:solidFill>
          <a:schemeClr val="accent3">
            <a:hueOff val="4687610"/>
            <a:satOff val="-7033"/>
            <a:lumOff val="-114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CO" sz="1800" kern="1200" dirty="0" smtClean="0"/>
            <a:t>Justificación</a:t>
          </a:r>
          <a:endParaRPr lang="es-CO" sz="1800" kern="1200" dirty="0"/>
        </a:p>
      </dsp:txBody>
      <dsp:txXfrm>
        <a:off x="1949143" y="1054370"/>
        <a:ext cx="1504046" cy="902427"/>
      </dsp:txXfrm>
    </dsp:sp>
    <dsp:sp modelId="{DE076C23-48BB-4FA5-9420-EA03627B9654}">
      <dsp:nvSpPr>
        <dsp:cNvPr id="0" name=""/>
        <dsp:cNvSpPr/>
      </dsp:nvSpPr>
      <dsp:spPr>
        <a:xfrm>
          <a:off x="3603594" y="1054370"/>
          <a:ext cx="1504046" cy="902427"/>
        </a:xfrm>
        <a:prstGeom prst="rect">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CO" sz="1800" kern="1200" dirty="0" smtClean="0"/>
            <a:t>Preguntas problema</a:t>
          </a:r>
          <a:endParaRPr lang="es-CO" sz="1800" kern="1200" dirty="0"/>
        </a:p>
      </dsp:txBody>
      <dsp:txXfrm>
        <a:off x="3603594" y="1054370"/>
        <a:ext cx="1504046" cy="902427"/>
      </dsp:txXfrm>
    </dsp:sp>
    <dsp:sp modelId="{DE5ED53E-8D76-4C03-8EBE-C3FFC7BE2984}">
      <dsp:nvSpPr>
        <dsp:cNvPr id="0" name=""/>
        <dsp:cNvSpPr/>
      </dsp:nvSpPr>
      <dsp:spPr>
        <a:xfrm>
          <a:off x="5258044" y="1054370"/>
          <a:ext cx="1504046" cy="902427"/>
        </a:xfrm>
        <a:prstGeom prst="rect">
          <a:avLst/>
        </a:prstGeom>
        <a:solidFill>
          <a:schemeClr val="accent3">
            <a:hueOff val="6562654"/>
            <a:satOff val="-9847"/>
            <a:lumOff val="-160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CO" sz="1800" kern="1200" dirty="0" smtClean="0"/>
            <a:t>Objetivo general y específicos</a:t>
          </a:r>
          <a:endParaRPr lang="es-CO" sz="1800" kern="1200" dirty="0"/>
        </a:p>
      </dsp:txBody>
      <dsp:txXfrm>
        <a:off x="5258044" y="1054370"/>
        <a:ext cx="1504046" cy="902427"/>
      </dsp:txXfrm>
    </dsp:sp>
    <dsp:sp modelId="{72F5BBE3-E224-459B-98F1-4F4D28D3C3EA}">
      <dsp:nvSpPr>
        <dsp:cNvPr id="0" name=""/>
        <dsp:cNvSpPr/>
      </dsp:nvSpPr>
      <dsp:spPr>
        <a:xfrm>
          <a:off x="294693" y="2107202"/>
          <a:ext cx="1504046" cy="902427"/>
        </a:xfrm>
        <a:prstGeom prst="rect">
          <a:avLst/>
        </a:prstGeom>
        <a:solidFill>
          <a:schemeClr val="accent3">
            <a:hueOff val="7500176"/>
            <a:satOff val="-11253"/>
            <a:lumOff val="-18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CO" sz="1800" kern="1200" dirty="0" smtClean="0"/>
            <a:t>Contenido</a:t>
          </a:r>
          <a:endParaRPr lang="es-CO" sz="1800" kern="1200" dirty="0"/>
        </a:p>
      </dsp:txBody>
      <dsp:txXfrm>
        <a:off x="294693" y="2107202"/>
        <a:ext cx="1504046" cy="902427"/>
      </dsp:txXfrm>
    </dsp:sp>
    <dsp:sp modelId="{91DAFC23-49D6-40E9-B29D-37718A991FB9}">
      <dsp:nvSpPr>
        <dsp:cNvPr id="0" name=""/>
        <dsp:cNvSpPr/>
      </dsp:nvSpPr>
      <dsp:spPr>
        <a:xfrm>
          <a:off x="1949143" y="2107202"/>
          <a:ext cx="1504046" cy="902427"/>
        </a:xfrm>
        <a:prstGeom prst="rect">
          <a:avLst/>
        </a:prstGeom>
        <a:solidFill>
          <a:schemeClr val="accent3">
            <a:hueOff val="8437698"/>
            <a:satOff val="-12660"/>
            <a:lumOff val="-20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CO" sz="1800" kern="1200" dirty="0" smtClean="0"/>
            <a:t>Estrategia didáctica</a:t>
          </a:r>
          <a:endParaRPr lang="es-CO" sz="1800" kern="1200" dirty="0"/>
        </a:p>
      </dsp:txBody>
      <dsp:txXfrm>
        <a:off x="1949143" y="2107202"/>
        <a:ext cx="1504046" cy="902427"/>
      </dsp:txXfrm>
    </dsp:sp>
    <dsp:sp modelId="{60DC9B7E-E8F6-43C5-880C-09B2D8E88023}">
      <dsp:nvSpPr>
        <dsp:cNvPr id="0" name=""/>
        <dsp:cNvSpPr/>
      </dsp:nvSpPr>
      <dsp:spPr>
        <a:xfrm>
          <a:off x="3603594" y="2107202"/>
          <a:ext cx="1504046" cy="902427"/>
        </a:xfrm>
        <a:prstGeom prst="rect">
          <a:avLst/>
        </a:prstGeom>
        <a:solidFill>
          <a:schemeClr val="accent3">
            <a:hueOff val="9375220"/>
            <a:satOff val="-14067"/>
            <a:lumOff val="-228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CO" sz="1800" kern="1200" dirty="0" smtClean="0"/>
            <a:t>Medios</a:t>
          </a:r>
          <a:endParaRPr lang="es-CO" sz="1800" kern="1200" dirty="0"/>
        </a:p>
      </dsp:txBody>
      <dsp:txXfrm>
        <a:off x="3603594" y="2107202"/>
        <a:ext cx="1504046" cy="902427"/>
      </dsp:txXfrm>
    </dsp:sp>
    <dsp:sp modelId="{7F6C19BD-B907-4D13-BA5D-F2349AABAA9C}">
      <dsp:nvSpPr>
        <dsp:cNvPr id="0" name=""/>
        <dsp:cNvSpPr/>
      </dsp:nvSpPr>
      <dsp:spPr>
        <a:xfrm>
          <a:off x="5258044" y="2107202"/>
          <a:ext cx="1504046" cy="902427"/>
        </a:xfrm>
        <a:prstGeom prst="rect">
          <a:avLst/>
        </a:prstGeom>
        <a:solidFill>
          <a:schemeClr val="accent3">
            <a:hueOff val="10312742"/>
            <a:satOff val="-15473"/>
            <a:lumOff val="-251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CO" sz="1800" kern="1200" dirty="0" smtClean="0"/>
            <a:t>Evaluación</a:t>
          </a:r>
          <a:endParaRPr lang="es-CO" sz="1800" kern="1200" dirty="0"/>
        </a:p>
      </dsp:txBody>
      <dsp:txXfrm>
        <a:off x="5258044" y="2107202"/>
        <a:ext cx="1504046" cy="902427"/>
      </dsp:txXfrm>
    </dsp:sp>
    <dsp:sp modelId="{90FA13B1-2C65-4E1B-B1A1-1DA55A81E7FE}">
      <dsp:nvSpPr>
        <dsp:cNvPr id="0" name=""/>
        <dsp:cNvSpPr/>
      </dsp:nvSpPr>
      <dsp:spPr>
        <a:xfrm>
          <a:off x="2776368" y="3160034"/>
          <a:ext cx="1504046" cy="902427"/>
        </a:xfrm>
        <a:prstGeom prst="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CO" sz="1800" kern="1200" dirty="0" smtClean="0"/>
            <a:t>bibliografía</a:t>
          </a:r>
          <a:endParaRPr lang="es-CO" sz="1800" kern="1200" dirty="0"/>
        </a:p>
      </dsp:txBody>
      <dsp:txXfrm>
        <a:off x="2776368" y="3160034"/>
        <a:ext cx="1504046" cy="902427"/>
      </dsp:txXfrm>
    </dsp:sp>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F3A3ABFE-979E-4DC8-915C-D465F4F373B8}" type="datetimeFigureOut">
              <a:rPr lang="es-ES" smtClean="0"/>
              <a:pPr/>
              <a:t>05/11/2014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7C72186-0117-4700-8E2C-D26EC2C843A4}" type="slidenum">
              <a:rPr lang="es-ES" smtClean="0"/>
              <a:pPr/>
              <a:t>‹Nº›</a:t>
            </a:fld>
            <a:endParaRPr lang="es-ES"/>
          </a:p>
        </p:txBody>
      </p:sp>
    </p:spTree>
    <p:extLst>
      <p:ext uri="{BB962C8B-B14F-4D97-AF65-F5344CB8AC3E}">
        <p14:creationId xmlns:p14="http://schemas.microsoft.com/office/powerpoint/2010/main" val="3199856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3A3ABFE-979E-4DC8-915C-D465F4F373B8}" type="datetimeFigureOut">
              <a:rPr lang="es-ES" smtClean="0"/>
              <a:pPr/>
              <a:t>05/11/2014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7C72186-0117-4700-8E2C-D26EC2C843A4}" type="slidenum">
              <a:rPr lang="es-ES" smtClean="0"/>
              <a:pPr/>
              <a:t>‹Nº›</a:t>
            </a:fld>
            <a:endParaRPr lang="es-ES"/>
          </a:p>
        </p:txBody>
      </p:sp>
    </p:spTree>
    <p:extLst>
      <p:ext uri="{BB962C8B-B14F-4D97-AF65-F5344CB8AC3E}">
        <p14:creationId xmlns:p14="http://schemas.microsoft.com/office/powerpoint/2010/main" val="1507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3A3ABFE-979E-4DC8-915C-D465F4F373B8}" type="datetimeFigureOut">
              <a:rPr lang="es-ES" smtClean="0"/>
              <a:pPr/>
              <a:t>05/11/2014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7C72186-0117-4700-8E2C-D26EC2C843A4}" type="slidenum">
              <a:rPr lang="es-ES" smtClean="0"/>
              <a:pPr/>
              <a:t>‹Nº›</a:t>
            </a:fld>
            <a:endParaRPr lang="es-ES"/>
          </a:p>
        </p:txBody>
      </p:sp>
    </p:spTree>
    <p:extLst>
      <p:ext uri="{BB962C8B-B14F-4D97-AF65-F5344CB8AC3E}">
        <p14:creationId xmlns:p14="http://schemas.microsoft.com/office/powerpoint/2010/main" val="2306067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3A3ABFE-979E-4DC8-915C-D465F4F373B8}" type="datetimeFigureOut">
              <a:rPr lang="es-ES" smtClean="0"/>
              <a:pPr/>
              <a:t>05/11/2014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7C72186-0117-4700-8E2C-D26EC2C843A4}" type="slidenum">
              <a:rPr lang="es-ES" smtClean="0"/>
              <a:pPr/>
              <a:t>‹Nº›</a:t>
            </a:fld>
            <a:endParaRPr lang="es-ES"/>
          </a:p>
        </p:txBody>
      </p:sp>
    </p:spTree>
    <p:extLst>
      <p:ext uri="{BB962C8B-B14F-4D97-AF65-F5344CB8AC3E}">
        <p14:creationId xmlns:p14="http://schemas.microsoft.com/office/powerpoint/2010/main" val="3365224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F3A3ABFE-979E-4DC8-915C-D465F4F373B8}" type="datetimeFigureOut">
              <a:rPr lang="es-ES" smtClean="0"/>
              <a:pPr/>
              <a:t>05/11/2014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7C72186-0117-4700-8E2C-D26EC2C843A4}" type="slidenum">
              <a:rPr lang="es-ES" smtClean="0"/>
              <a:pPr/>
              <a:t>‹Nº›</a:t>
            </a:fld>
            <a:endParaRPr lang="es-ES"/>
          </a:p>
        </p:txBody>
      </p:sp>
    </p:spTree>
    <p:extLst>
      <p:ext uri="{BB962C8B-B14F-4D97-AF65-F5344CB8AC3E}">
        <p14:creationId xmlns:p14="http://schemas.microsoft.com/office/powerpoint/2010/main" val="18290092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F3A3ABFE-979E-4DC8-915C-D465F4F373B8}" type="datetimeFigureOut">
              <a:rPr lang="es-ES" smtClean="0"/>
              <a:pPr/>
              <a:t>05/11/2014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7C72186-0117-4700-8E2C-D26EC2C843A4}" type="slidenum">
              <a:rPr lang="es-ES" smtClean="0"/>
              <a:pPr/>
              <a:t>‹Nº›</a:t>
            </a:fld>
            <a:endParaRPr lang="es-ES"/>
          </a:p>
        </p:txBody>
      </p:sp>
    </p:spTree>
    <p:extLst>
      <p:ext uri="{BB962C8B-B14F-4D97-AF65-F5344CB8AC3E}">
        <p14:creationId xmlns:p14="http://schemas.microsoft.com/office/powerpoint/2010/main" val="2172542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F3A3ABFE-979E-4DC8-915C-D465F4F373B8}" type="datetimeFigureOut">
              <a:rPr lang="es-ES" smtClean="0"/>
              <a:pPr/>
              <a:t>05/11/2014</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F7C72186-0117-4700-8E2C-D26EC2C843A4}" type="slidenum">
              <a:rPr lang="es-ES" smtClean="0"/>
              <a:pPr/>
              <a:t>‹Nº›</a:t>
            </a:fld>
            <a:endParaRPr lang="es-ES"/>
          </a:p>
        </p:txBody>
      </p:sp>
    </p:spTree>
    <p:extLst>
      <p:ext uri="{BB962C8B-B14F-4D97-AF65-F5344CB8AC3E}">
        <p14:creationId xmlns:p14="http://schemas.microsoft.com/office/powerpoint/2010/main" val="1876421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F3A3ABFE-979E-4DC8-915C-D465F4F373B8}" type="datetimeFigureOut">
              <a:rPr lang="es-ES" smtClean="0"/>
              <a:pPr/>
              <a:t>05/11/2014</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F7C72186-0117-4700-8E2C-D26EC2C843A4}" type="slidenum">
              <a:rPr lang="es-ES" smtClean="0"/>
              <a:pPr/>
              <a:t>‹Nº›</a:t>
            </a:fld>
            <a:endParaRPr lang="es-ES"/>
          </a:p>
        </p:txBody>
      </p:sp>
    </p:spTree>
    <p:extLst>
      <p:ext uri="{BB962C8B-B14F-4D97-AF65-F5344CB8AC3E}">
        <p14:creationId xmlns:p14="http://schemas.microsoft.com/office/powerpoint/2010/main" val="2858331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3A3ABFE-979E-4DC8-915C-D465F4F373B8}" type="datetimeFigureOut">
              <a:rPr lang="es-ES" smtClean="0"/>
              <a:pPr/>
              <a:t>05/11/2014</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F7C72186-0117-4700-8E2C-D26EC2C843A4}" type="slidenum">
              <a:rPr lang="es-ES" smtClean="0"/>
              <a:pPr/>
              <a:t>‹Nº›</a:t>
            </a:fld>
            <a:endParaRPr lang="es-ES"/>
          </a:p>
        </p:txBody>
      </p:sp>
    </p:spTree>
    <p:extLst>
      <p:ext uri="{BB962C8B-B14F-4D97-AF65-F5344CB8AC3E}">
        <p14:creationId xmlns:p14="http://schemas.microsoft.com/office/powerpoint/2010/main" val="2326820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3A3ABFE-979E-4DC8-915C-D465F4F373B8}" type="datetimeFigureOut">
              <a:rPr lang="es-ES" smtClean="0"/>
              <a:pPr/>
              <a:t>05/11/2014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7C72186-0117-4700-8E2C-D26EC2C843A4}" type="slidenum">
              <a:rPr lang="es-ES" smtClean="0"/>
              <a:pPr/>
              <a:t>‹Nº›</a:t>
            </a:fld>
            <a:endParaRPr lang="es-ES"/>
          </a:p>
        </p:txBody>
      </p:sp>
    </p:spTree>
    <p:extLst>
      <p:ext uri="{BB962C8B-B14F-4D97-AF65-F5344CB8AC3E}">
        <p14:creationId xmlns:p14="http://schemas.microsoft.com/office/powerpoint/2010/main" val="496622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3A3ABFE-979E-4DC8-915C-D465F4F373B8}" type="datetimeFigureOut">
              <a:rPr lang="es-ES" smtClean="0"/>
              <a:pPr/>
              <a:t>05/11/2014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7C72186-0117-4700-8E2C-D26EC2C843A4}" type="slidenum">
              <a:rPr lang="es-ES" smtClean="0"/>
              <a:pPr/>
              <a:t>‹Nº›</a:t>
            </a:fld>
            <a:endParaRPr lang="es-ES"/>
          </a:p>
        </p:txBody>
      </p:sp>
    </p:spTree>
    <p:extLst>
      <p:ext uri="{BB962C8B-B14F-4D97-AF65-F5344CB8AC3E}">
        <p14:creationId xmlns:p14="http://schemas.microsoft.com/office/powerpoint/2010/main" val="2453494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A3ABFE-979E-4DC8-915C-D465F4F373B8}" type="datetimeFigureOut">
              <a:rPr lang="es-ES" smtClean="0"/>
              <a:pPr/>
              <a:t>05/11/2014</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C72186-0117-4700-8E2C-D26EC2C843A4}" type="slidenum">
              <a:rPr lang="es-ES" smtClean="0"/>
              <a:pPr/>
              <a:t>‹Nº›</a:t>
            </a:fld>
            <a:endParaRPr lang="es-ES"/>
          </a:p>
        </p:txBody>
      </p:sp>
    </p:spTree>
    <p:extLst>
      <p:ext uri="{BB962C8B-B14F-4D97-AF65-F5344CB8AC3E}">
        <p14:creationId xmlns:p14="http://schemas.microsoft.com/office/powerpoint/2010/main" val="13096783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24950" cy="247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1 Título"/>
          <p:cNvSpPr>
            <a:spLocks noGrp="1"/>
          </p:cNvSpPr>
          <p:nvPr>
            <p:ph type="title"/>
          </p:nvPr>
        </p:nvSpPr>
        <p:spPr>
          <a:xfrm>
            <a:off x="755576" y="1348488"/>
            <a:ext cx="8229600" cy="1143000"/>
          </a:xfrm>
        </p:spPr>
        <p:txBody>
          <a:bodyP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s-ES"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Expositores</a:t>
            </a:r>
            <a:endParaRPr lang="es-ES"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3" name="2 Marcador de contenido"/>
          <p:cNvSpPr>
            <a:spLocks noGrp="1"/>
          </p:cNvSpPr>
          <p:nvPr>
            <p:ph idx="1"/>
          </p:nvPr>
        </p:nvSpPr>
        <p:spPr>
          <a:xfrm>
            <a:off x="447675" y="3068960"/>
            <a:ext cx="8229600" cy="3129211"/>
          </a:xfrm>
        </p:spPr>
        <p:txBody>
          <a:bodyPr/>
          <a:lstStyle/>
          <a:p>
            <a:r>
              <a:rPr lang="es-ES" dirty="0" smtClean="0">
                <a:ln>
                  <a:solidFill>
                    <a:schemeClr val="accent5">
                      <a:lumMod val="75000"/>
                    </a:schemeClr>
                  </a:solidFill>
                </a:ln>
              </a:rPr>
              <a:t>David Mauricio Serna Ocampo</a:t>
            </a:r>
          </a:p>
          <a:p>
            <a:r>
              <a:rPr lang="es-ES" dirty="0" smtClean="0">
                <a:ln>
                  <a:solidFill>
                    <a:schemeClr val="accent5">
                      <a:lumMod val="75000"/>
                    </a:schemeClr>
                  </a:solidFill>
                </a:ln>
              </a:rPr>
              <a:t>Diana Patricia Urrego Marín</a:t>
            </a:r>
          </a:p>
          <a:p>
            <a:r>
              <a:rPr lang="es-ES" dirty="0" smtClean="0">
                <a:ln>
                  <a:solidFill>
                    <a:schemeClr val="accent5">
                      <a:lumMod val="75000"/>
                    </a:schemeClr>
                  </a:solidFill>
                </a:ln>
              </a:rPr>
              <a:t>Elizabeth Vargas Marín</a:t>
            </a:r>
            <a:endParaRPr lang="es-ES" dirty="0">
              <a:ln>
                <a:solidFill>
                  <a:schemeClr val="accent5">
                    <a:lumMod val="75000"/>
                  </a:schemeClr>
                </a:solidFill>
              </a:ln>
            </a:endParaRPr>
          </a:p>
        </p:txBody>
      </p:sp>
    </p:spTree>
    <p:extLst>
      <p:ext uri="{BB962C8B-B14F-4D97-AF65-F5344CB8AC3E}">
        <p14:creationId xmlns:p14="http://schemas.microsoft.com/office/powerpoint/2010/main" val="3039038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24950" cy="247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2 Título"/>
          <p:cNvSpPr txBox="1">
            <a:spLocks/>
          </p:cNvSpPr>
          <p:nvPr/>
        </p:nvSpPr>
        <p:spPr>
          <a:xfrm>
            <a:off x="1331640" y="1484784"/>
            <a:ext cx="3312368" cy="720080"/>
          </a:xfrm>
          <a:prstGeom prst="rect">
            <a:avLst/>
          </a:prstGeom>
        </p:spPr>
        <p:txBody>
          <a:bodyPr vert="horz" lIns="91440" tIns="45720" rIns="91440" bIns="45720" rtlCol="0" anchor="ctr">
            <a:normAutofit fontScale="6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CO" sz="4000" b="1" dirty="0" smtClean="0"/>
              <a:t>Estrategias didácticas</a:t>
            </a:r>
            <a:endParaRPr lang="es-CO" sz="4000" b="1" dirty="0"/>
          </a:p>
        </p:txBody>
      </p:sp>
      <p:graphicFrame>
        <p:nvGraphicFramePr>
          <p:cNvPr id="12" name="2 Gráfico"/>
          <p:cNvGraphicFramePr/>
          <p:nvPr/>
        </p:nvGraphicFramePr>
        <p:xfrm>
          <a:off x="1187624" y="2348880"/>
          <a:ext cx="6552728" cy="396044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50889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graphicEl>
                                              <a:chart seriesIdx="-3" categoryIdx="-3" bldStep="gridLegend"/>
                                            </p:graphicEl>
                                          </p:spTgt>
                                        </p:tgtEl>
                                        <p:attrNameLst>
                                          <p:attrName>style.visibility</p:attrName>
                                        </p:attrNameLst>
                                      </p:cBhvr>
                                      <p:to>
                                        <p:strVal val="visible"/>
                                      </p:to>
                                    </p:set>
                                    <p:anim calcmode="lin" valueType="num">
                                      <p:cBhvr additive="base">
                                        <p:cTn id="7" dur="500" fill="hold"/>
                                        <p:tgtEl>
                                          <p:spTgt spid="12">
                                            <p:graphicEl>
                                              <a:chart seriesIdx="-3" categoryIdx="-3" bldStep="gridLegend"/>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12">
                                            <p:graphicEl>
                                              <a:chart seriesIdx="-3" categoryIdx="-3" bldStep="gridLegend"/>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graphicEl>
                                              <a:chart seriesIdx="-4" categoryIdx="0" bldStep="category"/>
                                            </p:graphicEl>
                                          </p:spTgt>
                                        </p:tgtEl>
                                        <p:attrNameLst>
                                          <p:attrName>style.visibility</p:attrName>
                                        </p:attrNameLst>
                                      </p:cBhvr>
                                      <p:to>
                                        <p:strVal val="visible"/>
                                      </p:to>
                                    </p:set>
                                    <p:anim calcmode="lin" valueType="num">
                                      <p:cBhvr additive="base">
                                        <p:cTn id="13" dur="500" fill="hold"/>
                                        <p:tgtEl>
                                          <p:spTgt spid="12">
                                            <p:graphicEl>
                                              <a:chart seriesIdx="-4" categoryIdx="0" bldStep="category"/>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
                                            <p:graphicEl>
                                              <a:chart seriesIdx="-4" categoryIdx="0" bldStep="category"/>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graphicEl>
                                              <a:chart seriesIdx="-4" categoryIdx="1" bldStep="category"/>
                                            </p:graphicEl>
                                          </p:spTgt>
                                        </p:tgtEl>
                                        <p:attrNameLst>
                                          <p:attrName>style.visibility</p:attrName>
                                        </p:attrNameLst>
                                      </p:cBhvr>
                                      <p:to>
                                        <p:strVal val="visible"/>
                                      </p:to>
                                    </p:set>
                                    <p:anim calcmode="lin" valueType="num">
                                      <p:cBhvr additive="base">
                                        <p:cTn id="19" dur="500" fill="hold"/>
                                        <p:tgtEl>
                                          <p:spTgt spid="12">
                                            <p:graphicEl>
                                              <a:chart seriesIdx="-4" categoryIdx="1" bldStep="category"/>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
                                            <p:graphicEl>
                                              <a:chart seriesIdx="-4" categoryIdx="1" bldStep="category"/>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graphicEl>
                                              <a:chart seriesIdx="-4" categoryIdx="2" bldStep="category"/>
                                            </p:graphicEl>
                                          </p:spTgt>
                                        </p:tgtEl>
                                        <p:attrNameLst>
                                          <p:attrName>style.visibility</p:attrName>
                                        </p:attrNameLst>
                                      </p:cBhvr>
                                      <p:to>
                                        <p:strVal val="visible"/>
                                      </p:to>
                                    </p:set>
                                    <p:anim calcmode="lin" valueType="num">
                                      <p:cBhvr additive="base">
                                        <p:cTn id="25" dur="500" fill="hold"/>
                                        <p:tgtEl>
                                          <p:spTgt spid="12">
                                            <p:graphicEl>
                                              <a:chart seriesIdx="-4" categoryIdx="2" bldStep="category"/>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12">
                                            <p:graphicEl>
                                              <a:chart seriesIdx="-4" categoryIdx="2" bldStep="category"/>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graphicEl>
                                              <a:chart seriesIdx="-4" categoryIdx="3" bldStep="category"/>
                                            </p:graphicEl>
                                          </p:spTgt>
                                        </p:tgtEl>
                                        <p:attrNameLst>
                                          <p:attrName>style.visibility</p:attrName>
                                        </p:attrNameLst>
                                      </p:cBhvr>
                                      <p:to>
                                        <p:strVal val="visible"/>
                                      </p:to>
                                    </p:set>
                                    <p:anim calcmode="lin" valueType="num">
                                      <p:cBhvr additive="base">
                                        <p:cTn id="31" dur="500" fill="hold"/>
                                        <p:tgtEl>
                                          <p:spTgt spid="12">
                                            <p:graphicEl>
                                              <a:chart seriesIdx="-4" categoryIdx="3" bldStep="category"/>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12">
                                            <p:graphicEl>
                                              <a:chart seriesIdx="-4" categoryIdx="3" bldStep="category"/>
                                            </p:graphic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
                                            <p:graphicEl>
                                              <a:chart seriesIdx="-4" categoryIdx="4" bldStep="category"/>
                                            </p:graphicEl>
                                          </p:spTgt>
                                        </p:tgtEl>
                                        <p:attrNameLst>
                                          <p:attrName>style.visibility</p:attrName>
                                        </p:attrNameLst>
                                      </p:cBhvr>
                                      <p:to>
                                        <p:strVal val="visible"/>
                                      </p:to>
                                    </p:set>
                                    <p:anim calcmode="lin" valueType="num">
                                      <p:cBhvr additive="base">
                                        <p:cTn id="37" dur="500" fill="hold"/>
                                        <p:tgtEl>
                                          <p:spTgt spid="12">
                                            <p:graphicEl>
                                              <a:chart seriesIdx="-4" categoryIdx="4" bldStep="category"/>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graphicEl>
                                              <a:chart seriesIdx="-4" categoryIdx="4" bldStep="category"/>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graphicEl>
                                              <a:chart seriesIdx="-4" categoryIdx="5" bldStep="category"/>
                                            </p:graphicEl>
                                          </p:spTgt>
                                        </p:tgtEl>
                                        <p:attrNameLst>
                                          <p:attrName>style.visibility</p:attrName>
                                        </p:attrNameLst>
                                      </p:cBhvr>
                                      <p:to>
                                        <p:strVal val="visible"/>
                                      </p:to>
                                    </p:set>
                                    <p:anim calcmode="lin" valueType="num">
                                      <p:cBhvr additive="base">
                                        <p:cTn id="43" dur="500" fill="hold"/>
                                        <p:tgtEl>
                                          <p:spTgt spid="12">
                                            <p:graphicEl>
                                              <a:chart seriesIdx="-4" categoryIdx="5" bldStep="category"/>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12">
                                            <p:graphicEl>
                                              <a:chart seriesIdx="-4" categoryIdx="5" bldStep="category"/>
                                            </p:graphic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2">
                                            <p:graphicEl>
                                              <a:chart seriesIdx="-4" categoryIdx="6" bldStep="category"/>
                                            </p:graphicEl>
                                          </p:spTgt>
                                        </p:tgtEl>
                                        <p:attrNameLst>
                                          <p:attrName>style.visibility</p:attrName>
                                        </p:attrNameLst>
                                      </p:cBhvr>
                                      <p:to>
                                        <p:strVal val="visible"/>
                                      </p:to>
                                    </p:set>
                                    <p:anim calcmode="lin" valueType="num">
                                      <p:cBhvr additive="base">
                                        <p:cTn id="49" dur="500" fill="hold"/>
                                        <p:tgtEl>
                                          <p:spTgt spid="12">
                                            <p:graphicEl>
                                              <a:chart seriesIdx="-4" categoryIdx="6" bldStep="category"/>
                                            </p:graphicEl>
                                          </p:spTgt>
                                        </p:tgtEl>
                                        <p:attrNameLst>
                                          <p:attrName>ppt_x</p:attrName>
                                        </p:attrNameLst>
                                      </p:cBhvr>
                                      <p:tavLst>
                                        <p:tav tm="0">
                                          <p:val>
                                            <p:strVal val="#ppt_x"/>
                                          </p:val>
                                        </p:tav>
                                        <p:tav tm="100000">
                                          <p:val>
                                            <p:strVal val="#ppt_x"/>
                                          </p:val>
                                        </p:tav>
                                      </p:tavLst>
                                    </p:anim>
                                    <p:anim calcmode="lin" valueType="num">
                                      <p:cBhvr additive="base">
                                        <p:cTn id="50" dur="500" fill="hold"/>
                                        <p:tgtEl>
                                          <p:spTgt spid="12">
                                            <p:graphicEl>
                                              <a:chart seriesIdx="-4" categoryIdx="6" bldStep="category"/>
                                            </p:graphic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graphicEl>
                                              <a:chart seriesIdx="-4" categoryIdx="7" bldStep="category"/>
                                            </p:graphicEl>
                                          </p:spTgt>
                                        </p:tgtEl>
                                        <p:attrNameLst>
                                          <p:attrName>style.visibility</p:attrName>
                                        </p:attrNameLst>
                                      </p:cBhvr>
                                      <p:to>
                                        <p:strVal val="visible"/>
                                      </p:to>
                                    </p:set>
                                    <p:anim calcmode="lin" valueType="num">
                                      <p:cBhvr additive="base">
                                        <p:cTn id="55" dur="500" fill="hold"/>
                                        <p:tgtEl>
                                          <p:spTgt spid="12">
                                            <p:graphicEl>
                                              <a:chart seriesIdx="-4" categoryIdx="7" bldStep="category"/>
                                            </p:graphicEl>
                                          </p:spTgt>
                                        </p:tgtEl>
                                        <p:attrNameLst>
                                          <p:attrName>ppt_x</p:attrName>
                                        </p:attrNameLst>
                                      </p:cBhvr>
                                      <p:tavLst>
                                        <p:tav tm="0">
                                          <p:val>
                                            <p:strVal val="#ppt_x"/>
                                          </p:val>
                                        </p:tav>
                                        <p:tav tm="100000">
                                          <p:val>
                                            <p:strVal val="#ppt_x"/>
                                          </p:val>
                                        </p:tav>
                                      </p:tavLst>
                                    </p:anim>
                                    <p:anim calcmode="lin" valueType="num">
                                      <p:cBhvr additive="base">
                                        <p:cTn id="56" dur="500" fill="hold"/>
                                        <p:tgtEl>
                                          <p:spTgt spid="12">
                                            <p:graphicEl>
                                              <a:chart seriesIdx="-4" categoryIdx="7" bldStep="category"/>
                                            </p:graphic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2">
                                            <p:graphicEl>
                                              <a:chart seriesIdx="-4" categoryIdx="8" bldStep="category"/>
                                            </p:graphicEl>
                                          </p:spTgt>
                                        </p:tgtEl>
                                        <p:attrNameLst>
                                          <p:attrName>style.visibility</p:attrName>
                                        </p:attrNameLst>
                                      </p:cBhvr>
                                      <p:to>
                                        <p:strVal val="visible"/>
                                      </p:to>
                                    </p:set>
                                    <p:anim calcmode="lin" valueType="num">
                                      <p:cBhvr additive="base">
                                        <p:cTn id="61" dur="500" fill="hold"/>
                                        <p:tgtEl>
                                          <p:spTgt spid="12">
                                            <p:graphicEl>
                                              <a:chart seriesIdx="-4" categoryIdx="8" bldStep="category"/>
                                            </p:graphicEl>
                                          </p:spTgt>
                                        </p:tgtEl>
                                        <p:attrNameLst>
                                          <p:attrName>ppt_x</p:attrName>
                                        </p:attrNameLst>
                                      </p:cBhvr>
                                      <p:tavLst>
                                        <p:tav tm="0">
                                          <p:val>
                                            <p:strVal val="#ppt_x"/>
                                          </p:val>
                                        </p:tav>
                                        <p:tav tm="100000">
                                          <p:val>
                                            <p:strVal val="#ppt_x"/>
                                          </p:val>
                                        </p:tav>
                                      </p:tavLst>
                                    </p:anim>
                                    <p:anim calcmode="lin" valueType="num">
                                      <p:cBhvr additive="base">
                                        <p:cTn id="62" dur="500" fill="hold"/>
                                        <p:tgtEl>
                                          <p:spTgt spid="12">
                                            <p:graphicEl>
                                              <a:chart seriesIdx="-4" categoryIdx="8" bldStep="category"/>
                                            </p:graphic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2">
                                            <p:graphicEl>
                                              <a:chart seriesIdx="-4" categoryIdx="9" bldStep="category"/>
                                            </p:graphicEl>
                                          </p:spTgt>
                                        </p:tgtEl>
                                        <p:attrNameLst>
                                          <p:attrName>style.visibility</p:attrName>
                                        </p:attrNameLst>
                                      </p:cBhvr>
                                      <p:to>
                                        <p:strVal val="visible"/>
                                      </p:to>
                                    </p:set>
                                    <p:anim calcmode="lin" valueType="num">
                                      <p:cBhvr additive="base">
                                        <p:cTn id="67" dur="500" fill="hold"/>
                                        <p:tgtEl>
                                          <p:spTgt spid="12">
                                            <p:graphicEl>
                                              <a:chart seriesIdx="-4" categoryIdx="9" bldStep="category"/>
                                            </p:graphicEl>
                                          </p:spTgt>
                                        </p:tgtEl>
                                        <p:attrNameLst>
                                          <p:attrName>ppt_x</p:attrName>
                                        </p:attrNameLst>
                                      </p:cBhvr>
                                      <p:tavLst>
                                        <p:tav tm="0">
                                          <p:val>
                                            <p:strVal val="#ppt_x"/>
                                          </p:val>
                                        </p:tav>
                                        <p:tav tm="100000">
                                          <p:val>
                                            <p:strVal val="#ppt_x"/>
                                          </p:val>
                                        </p:tav>
                                      </p:tavLst>
                                    </p:anim>
                                    <p:anim calcmode="lin" valueType="num">
                                      <p:cBhvr additive="base">
                                        <p:cTn id="68" dur="500" fill="hold"/>
                                        <p:tgtEl>
                                          <p:spTgt spid="12">
                                            <p:graphicEl>
                                              <a:chart seriesIdx="-4" categoryIdx="9" bldStep="category"/>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p:bldSub>
          <a:bldChart bld="category"/>
        </p:bldSub>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24950" cy="247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3" name="2 Gráfico"/>
          <p:cNvGraphicFramePr>
            <a:graphicFrameLocks/>
          </p:cNvGraphicFramePr>
          <p:nvPr>
            <p:extLst>
              <p:ext uri="{D42A27DB-BD31-4B8C-83A1-F6EECF244321}">
                <p14:modId xmlns:p14="http://schemas.microsoft.com/office/powerpoint/2010/main" val="3473731506"/>
              </p:ext>
            </p:extLst>
          </p:nvPr>
        </p:nvGraphicFramePr>
        <p:xfrm>
          <a:off x="1619672" y="1700808"/>
          <a:ext cx="6336704" cy="396388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6555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graphicEl>
                                              <a:chart seriesIdx="-3" categoryIdx="-3" bldStep="gridLegend"/>
                                            </p:graphicEl>
                                          </p:spTgt>
                                        </p:tgtEl>
                                        <p:attrNameLst>
                                          <p:attrName>style.visibility</p:attrName>
                                        </p:attrNameLst>
                                      </p:cBhvr>
                                      <p:to>
                                        <p:strVal val="visible"/>
                                      </p:to>
                                    </p:set>
                                    <p:animEffect transition="in" filter="wipe(down)">
                                      <p:cBhvr>
                                        <p:cTn id="7" dur="580">
                                          <p:stCondLst>
                                            <p:cond delay="0"/>
                                          </p:stCondLst>
                                        </p:cTn>
                                        <p:tgtEl>
                                          <p:spTgt spid="3">
                                            <p:graphicEl>
                                              <a:chart seriesIdx="-3" categoryIdx="-3" bldStep="gridLegend"/>
                                            </p:graphicEl>
                                          </p:spTgt>
                                        </p:tgtEl>
                                      </p:cBhvr>
                                    </p:animEffect>
                                    <p:anim calcmode="lin" valueType="num">
                                      <p:cBhvr>
                                        <p:cTn id="8" dur="1822" tmFilter="0,0; 0.14,0.36; 0.43,0.73; 0.71,0.91; 1.0,1.0">
                                          <p:stCondLst>
                                            <p:cond delay="0"/>
                                          </p:stCondLst>
                                        </p:cTn>
                                        <p:tgtEl>
                                          <p:spTgt spid="3">
                                            <p:graphicEl>
                                              <a:chart seriesIdx="-3" categoryIdx="-3" bldStep="gridLegend"/>
                                            </p:graphic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graphicEl>
                                              <a:chart seriesIdx="-3" categoryIdx="-3" bldStep="gridLegend"/>
                                            </p:graphic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graphicEl>
                                              <a:chart seriesIdx="-3" categoryIdx="-3" bldStep="gridLegend"/>
                                            </p:graphic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graphicEl>
                                              <a:chart seriesIdx="-3" categoryIdx="-3" bldStep="gridLegend"/>
                                            </p:graphic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graphicEl>
                                              <a:chart seriesIdx="-3" categoryIdx="-3" bldStep="gridLegend"/>
                                            </p:graphic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graphicEl>
                                              <a:chart seriesIdx="-3" categoryIdx="-3" bldStep="gridLegend"/>
                                            </p:graphicEl>
                                          </p:spTgt>
                                        </p:tgtEl>
                                      </p:cBhvr>
                                      <p:to x="100000" y="60000"/>
                                    </p:animScale>
                                    <p:animScale>
                                      <p:cBhvr>
                                        <p:cTn id="14" dur="166" decel="50000">
                                          <p:stCondLst>
                                            <p:cond delay="676"/>
                                          </p:stCondLst>
                                        </p:cTn>
                                        <p:tgtEl>
                                          <p:spTgt spid="3">
                                            <p:graphicEl>
                                              <a:chart seriesIdx="-3" categoryIdx="-3" bldStep="gridLegend"/>
                                            </p:graphicEl>
                                          </p:spTgt>
                                        </p:tgtEl>
                                      </p:cBhvr>
                                      <p:to x="100000" y="100000"/>
                                    </p:animScale>
                                    <p:animScale>
                                      <p:cBhvr>
                                        <p:cTn id="15" dur="26">
                                          <p:stCondLst>
                                            <p:cond delay="1312"/>
                                          </p:stCondLst>
                                        </p:cTn>
                                        <p:tgtEl>
                                          <p:spTgt spid="3">
                                            <p:graphicEl>
                                              <a:chart seriesIdx="-3" categoryIdx="-3" bldStep="gridLegend"/>
                                            </p:graphicEl>
                                          </p:spTgt>
                                        </p:tgtEl>
                                      </p:cBhvr>
                                      <p:to x="100000" y="80000"/>
                                    </p:animScale>
                                    <p:animScale>
                                      <p:cBhvr>
                                        <p:cTn id="16" dur="166" decel="50000">
                                          <p:stCondLst>
                                            <p:cond delay="1338"/>
                                          </p:stCondLst>
                                        </p:cTn>
                                        <p:tgtEl>
                                          <p:spTgt spid="3">
                                            <p:graphicEl>
                                              <a:chart seriesIdx="-3" categoryIdx="-3" bldStep="gridLegend"/>
                                            </p:graphicEl>
                                          </p:spTgt>
                                        </p:tgtEl>
                                      </p:cBhvr>
                                      <p:to x="100000" y="100000"/>
                                    </p:animScale>
                                    <p:animScale>
                                      <p:cBhvr>
                                        <p:cTn id="17" dur="26">
                                          <p:stCondLst>
                                            <p:cond delay="1642"/>
                                          </p:stCondLst>
                                        </p:cTn>
                                        <p:tgtEl>
                                          <p:spTgt spid="3">
                                            <p:graphicEl>
                                              <a:chart seriesIdx="-3" categoryIdx="-3" bldStep="gridLegend"/>
                                            </p:graphicEl>
                                          </p:spTgt>
                                        </p:tgtEl>
                                      </p:cBhvr>
                                      <p:to x="100000" y="90000"/>
                                    </p:animScale>
                                    <p:animScale>
                                      <p:cBhvr>
                                        <p:cTn id="18" dur="166" decel="50000">
                                          <p:stCondLst>
                                            <p:cond delay="1668"/>
                                          </p:stCondLst>
                                        </p:cTn>
                                        <p:tgtEl>
                                          <p:spTgt spid="3">
                                            <p:graphicEl>
                                              <a:chart seriesIdx="-3" categoryIdx="-3" bldStep="gridLegend"/>
                                            </p:graphicEl>
                                          </p:spTgt>
                                        </p:tgtEl>
                                      </p:cBhvr>
                                      <p:to x="100000" y="100000"/>
                                    </p:animScale>
                                    <p:animScale>
                                      <p:cBhvr>
                                        <p:cTn id="19" dur="26">
                                          <p:stCondLst>
                                            <p:cond delay="1808"/>
                                          </p:stCondLst>
                                        </p:cTn>
                                        <p:tgtEl>
                                          <p:spTgt spid="3">
                                            <p:graphicEl>
                                              <a:chart seriesIdx="-3" categoryIdx="-3" bldStep="gridLegend"/>
                                            </p:graphicEl>
                                          </p:spTgt>
                                        </p:tgtEl>
                                      </p:cBhvr>
                                      <p:to x="100000" y="95000"/>
                                    </p:animScale>
                                    <p:animScale>
                                      <p:cBhvr>
                                        <p:cTn id="20" dur="166" decel="50000">
                                          <p:stCondLst>
                                            <p:cond delay="1834"/>
                                          </p:stCondLst>
                                        </p:cTn>
                                        <p:tgtEl>
                                          <p:spTgt spid="3">
                                            <p:graphicEl>
                                              <a:chart seriesIdx="-3" categoryIdx="-3" bldStep="gridLegend"/>
                                            </p:graphic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graphicEl>
                                              <a:chart seriesIdx="0" categoryIdx="-4" bldStep="series"/>
                                            </p:graphicEl>
                                          </p:spTgt>
                                        </p:tgtEl>
                                        <p:attrNameLst>
                                          <p:attrName>style.visibility</p:attrName>
                                        </p:attrNameLst>
                                      </p:cBhvr>
                                      <p:to>
                                        <p:strVal val="visible"/>
                                      </p:to>
                                    </p:set>
                                    <p:animEffect transition="in" filter="wipe(down)">
                                      <p:cBhvr>
                                        <p:cTn id="25" dur="580">
                                          <p:stCondLst>
                                            <p:cond delay="0"/>
                                          </p:stCondLst>
                                        </p:cTn>
                                        <p:tgtEl>
                                          <p:spTgt spid="3">
                                            <p:graphicEl>
                                              <a:chart seriesIdx="0" categoryIdx="-4" bldStep="series"/>
                                            </p:graphicEl>
                                          </p:spTgt>
                                        </p:tgtEl>
                                      </p:cBhvr>
                                    </p:animEffect>
                                    <p:anim calcmode="lin" valueType="num">
                                      <p:cBhvr>
                                        <p:cTn id="26" dur="1822" tmFilter="0,0; 0.14,0.36; 0.43,0.73; 0.71,0.91; 1.0,1.0">
                                          <p:stCondLst>
                                            <p:cond delay="0"/>
                                          </p:stCondLst>
                                        </p:cTn>
                                        <p:tgtEl>
                                          <p:spTgt spid="3">
                                            <p:graphicEl>
                                              <a:chart seriesIdx="0" categoryIdx="-4" bldStep="series"/>
                                            </p:graphic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graphicEl>
                                              <a:chart seriesIdx="0" categoryIdx="-4" bldStep="series"/>
                                            </p:graphic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graphicEl>
                                              <a:chart seriesIdx="0" categoryIdx="-4" bldStep="series"/>
                                            </p:graphic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graphicEl>
                                              <a:chart seriesIdx="0" categoryIdx="-4" bldStep="series"/>
                                            </p:graphic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graphicEl>
                                              <a:chart seriesIdx="0" categoryIdx="-4" bldStep="series"/>
                                            </p:graphic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graphicEl>
                                              <a:chart seriesIdx="0" categoryIdx="-4" bldStep="series"/>
                                            </p:graphicEl>
                                          </p:spTgt>
                                        </p:tgtEl>
                                      </p:cBhvr>
                                      <p:to x="100000" y="60000"/>
                                    </p:animScale>
                                    <p:animScale>
                                      <p:cBhvr>
                                        <p:cTn id="32" dur="166" decel="50000">
                                          <p:stCondLst>
                                            <p:cond delay="676"/>
                                          </p:stCondLst>
                                        </p:cTn>
                                        <p:tgtEl>
                                          <p:spTgt spid="3">
                                            <p:graphicEl>
                                              <a:chart seriesIdx="0" categoryIdx="-4" bldStep="series"/>
                                            </p:graphicEl>
                                          </p:spTgt>
                                        </p:tgtEl>
                                      </p:cBhvr>
                                      <p:to x="100000" y="100000"/>
                                    </p:animScale>
                                    <p:animScale>
                                      <p:cBhvr>
                                        <p:cTn id="33" dur="26">
                                          <p:stCondLst>
                                            <p:cond delay="1312"/>
                                          </p:stCondLst>
                                        </p:cTn>
                                        <p:tgtEl>
                                          <p:spTgt spid="3">
                                            <p:graphicEl>
                                              <a:chart seriesIdx="0" categoryIdx="-4" bldStep="series"/>
                                            </p:graphicEl>
                                          </p:spTgt>
                                        </p:tgtEl>
                                      </p:cBhvr>
                                      <p:to x="100000" y="80000"/>
                                    </p:animScale>
                                    <p:animScale>
                                      <p:cBhvr>
                                        <p:cTn id="34" dur="166" decel="50000">
                                          <p:stCondLst>
                                            <p:cond delay="1338"/>
                                          </p:stCondLst>
                                        </p:cTn>
                                        <p:tgtEl>
                                          <p:spTgt spid="3">
                                            <p:graphicEl>
                                              <a:chart seriesIdx="0" categoryIdx="-4" bldStep="series"/>
                                            </p:graphicEl>
                                          </p:spTgt>
                                        </p:tgtEl>
                                      </p:cBhvr>
                                      <p:to x="100000" y="100000"/>
                                    </p:animScale>
                                    <p:animScale>
                                      <p:cBhvr>
                                        <p:cTn id="35" dur="26">
                                          <p:stCondLst>
                                            <p:cond delay="1642"/>
                                          </p:stCondLst>
                                        </p:cTn>
                                        <p:tgtEl>
                                          <p:spTgt spid="3">
                                            <p:graphicEl>
                                              <a:chart seriesIdx="0" categoryIdx="-4" bldStep="series"/>
                                            </p:graphicEl>
                                          </p:spTgt>
                                        </p:tgtEl>
                                      </p:cBhvr>
                                      <p:to x="100000" y="90000"/>
                                    </p:animScale>
                                    <p:animScale>
                                      <p:cBhvr>
                                        <p:cTn id="36" dur="166" decel="50000">
                                          <p:stCondLst>
                                            <p:cond delay="1668"/>
                                          </p:stCondLst>
                                        </p:cTn>
                                        <p:tgtEl>
                                          <p:spTgt spid="3">
                                            <p:graphicEl>
                                              <a:chart seriesIdx="0" categoryIdx="-4" bldStep="series"/>
                                            </p:graphicEl>
                                          </p:spTgt>
                                        </p:tgtEl>
                                      </p:cBhvr>
                                      <p:to x="100000" y="100000"/>
                                    </p:animScale>
                                    <p:animScale>
                                      <p:cBhvr>
                                        <p:cTn id="37" dur="26">
                                          <p:stCondLst>
                                            <p:cond delay="1808"/>
                                          </p:stCondLst>
                                        </p:cTn>
                                        <p:tgtEl>
                                          <p:spTgt spid="3">
                                            <p:graphicEl>
                                              <a:chart seriesIdx="0" categoryIdx="-4" bldStep="series"/>
                                            </p:graphicEl>
                                          </p:spTgt>
                                        </p:tgtEl>
                                      </p:cBhvr>
                                      <p:to x="100000" y="95000"/>
                                    </p:animScale>
                                    <p:animScale>
                                      <p:cBhvr>
                                        <p:cTn id="38" dur="166" decel="50000">
                                          <p:stCondLst>
                                            <p:cond delay="1834"/>
                                          </p:stCondLst>
                                        </p:cTn>
                                        <p:tgtEl>
                                          <p:spTgt spid="3">
                                            <p:graphicEl>
                                              <a:chart seriesIdx="0" categoryIdx="-4" bldStep="series"/>
                                            </p:graphic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Chart bld="series"/>
        </p:bldSub>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24950" cy="247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3" name="4 Gráfico"/>
          <p:cNvGraphicFramePr/>
          <p:nvPr>
            <p:extLst>
              <p:ext uri="{D42A27DB-BD31-4B8C-83A1-F6EECF244321}">
                <p14:modId xmlns:p14="http://schemas.microsoft.com/office/powerpoint/2010/main" val="2177966958"/>
              </p:ext>
            </p:extLst>
          </p:nvPr>
        </p:nvGraphicFramePr>
        <p:xfrm>
          <a:off x="1115616" y="2057400"/>
          <a:ext cx="7200800" cy="417991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24950" cy="247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 name="3 Gráfico"/>
          <p:cNvGraphicFramePr>
            <a:graphicFrameLocks/>
          </p:cNvGraphicFramePr>
          <p:nvPr>
            <p:extLst>
              <p:ext uri="{D42A27DB-BD31-4B8C-83A1-F6EECF244321}">
                <p14:modId xmlns:p14="http://schemas.microsoft.com/office/powerpoint/2010/main" val="2594991659"/>
              </p:ext>
            </p:extLst>
          </p:nvPr>
        </p:nvGraphicFramePr>
        <p:xfrm>
          <a:off x="1403648" y="1628800"/>
          <a:ext cx="6768752" cy="417646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98481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graphicEl>
                                              <a:chart seriesIdx="-3" categoryIdx="-3" bldStep="gridLegen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graphicEl>
                                              <a:chart seriesIdx="0" categoryIdx="0" bldStep="ptInSeries"/>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graphicEl>
                                              <a:chart seriesIdx="0" categoryIdx="1" bldStep="ptInSeries"/>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graphicEl>
                                              <a:chart seriesIdx="0" categoryIdx="2" bldStep="ptInSeries"/>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Chart bld="seriesEl"/>
        </p:bldSub>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24950" cy="247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2 Título"/>
          <p:cNvSpPr>
            <a:spLocks noGrp="1"/>
          </p:cNvSpPr>
          <p:nvPr>
            <p:ph type="ctrTitle"/>
          </p:nvPr>
        </p:nvSpPr>
        <p:spPr>
          <a:xfrm>
            <a:off x="1691680" y="1628800"/>
            <a:ext cx="5616624" cy="769322"/>
          </a:xfrm>
        </p:spPr>
        <p:txBody>
          <a:bodyPr>
            <a:normAutofit/>
          </a:bodyPr>
          <a:lstStyle/>
          <a:p>
            <a:r>
              <a:rPr lang="es-CO" b="1" dirty="0" smtClean="0"/>
              <a:t>Conclusiones</a:t>
            </a:r>
            <a:endParaRPr lang="es-CO" b="1" dirty="0"/>
          </a:p>
        </p:txBody>
      </p:sp>
      <p:sp>
        <p:nvSpPr>
          <p:cNvPr id="2" name="1 Rectángulo"/>
          <p:cNvSpPr/>
          <p:nvPr/>
        </p:nvSpPr>
        <p:spPr>
          <a:xfrm>
            <a:off x="827584" y="2492135"/>
            <a:ext cx="7200800" cy="2585323"/>
          </a:xfrm>
          <a:prstGeom prst="rect">
            <a:avLst/>
          </a:prstGeom>
        </p:spPr>
        <p:txBody>
          <a:bodyPr wrap="square">
            <a:spAutoFit/>
          </a:bodyPr>
          <a:lstStyle/>
          <a:p>
            <a:pPr algn="just"/>
            <a:r>
              <a:rPr lang="es-ES" dirty="0"/>
              <a:t>Después de la aplicación de los instrumentos de análisis se puede concluir que el modelo pedagógico al que se adscriben las universidades es tradicional, pues tanto las estrategias didácticas, como los espacios, los medios y la evaluación se encuentran adscritos a este modelo, la clase magistral, los talleres y exámenes son los principales medios de enseñanza. A su vez que la técnica y el saber hacer predominan a la hora de trasmitir los conocimientos. Sin embargo algunas universidades hacen intentos introducir o mezclar otro tipo de modelos dentro de sus micro-currículos, lo que resulta alentador.</a:t>
            </a:r>
            <a:endParaRPr lang="es-CO" dirty="0"/>
          </a:p>
        </p:txBody>
      </p:sp>
    </p:spTree>
    <p:extLst>
      <p:ext uri="{BB962C8B-B14F-4D97-AF65-F5344CB8AC3E}">
        <p14:creationId xmlns:p14="http://schemas.microsoft.com/office/powerpoint/2010/main" val="8529373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24950" cy="247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2 Título"/>
          <p:cNvSpPr>
            <a:spLocks noGrp="1"/>
          </p:cNvSpPr>
          <p:nvPr>
            <p:ph type="ctrTitle"/>
          </p:nvPr>
        </p:nvSpPr>
        <p:spPr>
          <a:xfrm>
            <a:off x="1691680" y="1628800"/>
            <a:ext cx="5616624" cy="769322"/>
          </a:xfrm>
        </p:spPr>
        <p:txBody>
          <a:bodyPr>
            <a:normAutofit/>
          </a:bodyPr>
          <a:lstStyle/>
          <a:p>
            <a:r>
              <a:rPr lang="es-CO" b="1" dirty="0" smtClean="0"/>
              <a:t>Conclusiones</a:t>
            </a:r>
            <a:endParaRPr lang="es-CO" b="1" dirty="0"/>
          </a:p>
        </p:txBody>
      </p:sp>
      <p:sp>
        <p:nvSpPr>
          <p:cNvPr id="2" name="1 Rectángulo"/>
          <p:cNvSpPr/>
          <p:nvPr/>
        </p:nvSpPr>
        <p:spPr>
          <a:xfrm>
            <a:off x="827584" y="2492135"/>
            <a:ext cx="7200800" cy="2308324"/>
          </a:xfrm>
          <a:prstGeom prst="rect">
            <a:avLst/>
          </a:prstGeom>
        </p:spPr>
        <p:txBody>
          <a:bodyPr wrap="square">
            <a:spAutoFit/>
          </a:bodyPr>
          <a:lstStyle/>
          <a:p>
            <a:pPr algn="just"/>
            <a:r>
              <a:rPr lang="es-ES" dirty="0"/>
              <a:t>Las metodologías de costeo modernas tienen poca inclusión dentro de los microcurrículos, por tanto es factible concluir que se siguen formando contadores bajo un enfoque de metodologías tradicionales, ya que los planes de estudio de costos en las universidades en su mayoría están orientados a temas tradicionales y no están abordando lo que mucho de la teoría enuncia, buscar una nueva metodología de costear. Esto no quiere decir que estamos bajo un modelo que resulta bueno o malo,  sólo es una alerta que puede dar luces para posibles reestructuraciones.</a:t>
            </a:r>
            <a:endParaRPr lang="es-CO" dirty="0"/>
          </a:p>
        </p:txBody>
      </p:sp>
    </p:spTree>
    <p:extLst>
      <p:ext uri="{BB962C8B-B14F-4D97-AF65-F5344CB8AC3E}">
        <p14:creationId xmlns:p14="http://schemas.microsoft.com/office/powerpoint/2010/main" val="40347375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24950" cy="247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2 Título"/>
          <p:cNvSpPr>
            <a:spLocks noGrp="1"/>
          </p:cNvSpPr>
          <p:nvPr>
            <p:ph type="ctrTitle"/>
          </p:nvPr>
        </p:nvSpPr>
        <p:spPr>
          <a:xfrm>
            <a:off x="1691680" y="1628800"/>
            <a:ext cx="5616624" cy="769322"/>
          </a:xfrm>
        </p:spPr>
        <p:txBody>
          <a:bodyPr>
            <a:normAutofit/>
          </a:bodyPr>
          <a:lstStyle/>
          <a:p>
            <a:r>
              <a:rPr lang="es-CO" b="1" dirty="0" smtClean="0"/>
              <a:t>Conclusiones</a:t>
            </a:r>
            <a:endParaRPr lang="es-CO" b="1" dirty="0"/>
          </a:p>
        </p:txBody>
      </p:sp>
      <p:sp>
        <p:nvSpPr>
          <p:cNvPr id="2" name="1 Rectángulo"/>
          <p:cNvSpPr/>
          <p:nvPr/>
        </p:nvSpPr>
        <p:spPr>
          <a:xfrm>
            <a:off x="827584" y="2492135"/>
            <a:ext cx="7200800" cy="3693319"/>
          </a:xfrm>
          <a:prstGeom prst="rect">
            <a:avLst/>
          </a:prstGeom>
        </p:spPr>
        <p:txBody>
          <a:bodyPr wrap="square">
            <a:spAutoFit/>
          </a:bodyPr>
          <a:lstStyle/>
          <a:p>
            <a:pPr algn="just"/>
            <a:r>
              <a:rPr lang="es-CO" dirty="0"/>
              <a:t>Por último se hace necesario evaluar si los contenidos, metodologías y didácticas actualmente incluidas dentro de los micro-currículos de las asignaturas de costos  están acorde con las  necesidades de las organizaciones, si dichos contenidos están siendo mal trasmitidos a los profesionales o el tiempo de dedicación está resultando insuficiente  materializándose en el diseño de deficientes sistemas de costos en las organizaciones, si la inclusión de nuevas tendencias tendrán mayor correspondencia con los requerimientos del entorno empresarial y se postulan como la solución necesaria a los impases que enfrentan las organizaciones</a:t>
            </a:r>
            <a:r>
              <a:rPr lang="es-CO" dirty="0" smtClean="0"/>
              <a:t>.</a:t>
            </a:r>
          </a:p>
          <a:p>
            <a:pPr algn="just"/>
            <a:r>
              <a:rPr lang="es-CO" dirty="0" smtClean="0"/>
              <a:t> </a:t>
            </a:r>
            <a:r>
              <a:rPr lang="es-CO" dirty="0"/>
              <a:t>Así se plantea un desafío a las instituciones universitarias en cuanto la configuración del micro-currículo de costos y su correspondencia dentro de un escenario altamente cambiante</a:t>
            </a:r>
            <a:r>
              <a:rPr lang="es-CO" dirty="0" smtClean="0"/>
              <a:t>.</a:t>
            </a:r>
            <a:endParaRPr lang="es-CO" dirty="0"/>
          </a:p>
        </p:txBody>
      </p:sp>
    </p:spTree>
    <p:extLst>
      <p:ext uri="{BB962C8B-B14F-4D97-AF65-F5344CB8AC3E}">
        <p14:creationId xmlns:p14="http://schemas.microsoft.com/office/powerpoint/2010/main" val="26493536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24950" cy="247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1 Título"/>
          <p:cNvSpPr>
            <a:spLocks noGrp="1"/>
          </p:cNvSpPr>
          <p:nvPr>
            <p:ph type="ctrTitle"/>
          </p:nvPr>
        </p:nvSpPr>
        <p:spPr>
          <a:xfrm>
            <a:off x="827584" y="3068960"/>
            <a:ext cx="7772400" cy="1470025"/>
          </a:xfrm>
        </p:spPr>
        <p:txBody>
          <a:bodyPr>
            <a:normAutofit fontScale="90000"/>
          </a:bodyPr>
          <a:lstStyle/>
          <a:p>
            <a:pPr algn="just"/>
            <a:r>
              <a:rPr lang="es-ES" dirty="0" smtClean="0"/>
              <a:t>Análisis </a:t>
            </a:r>
            <a:r>
              <a:rPr lang="es-ES" dirty="0"/>
              <a:t>de los contenidos y las </a:t>
            </a:r>
            <a:r>
              <a:rPr lang="es-ES" dirty="0" smtClean="0"/>
              <a:t>metodologías </a:t>
            </a:r>
            <a:r>
              <a:rPr lang="es-ES" dirty="0"/>
              <a:t>de los cursos de costos en los planes de estudio de los programas de </a:t>
            </a:r>
            <a:r>
              <a:rPr lang="es-ES" dirty="0" smtClean="0"/>
              <a:t>Contaduría </a:t>
            </a:r>
            <a:r>
              <a:rPr lang="es-ES" dirty="0"/>
              <a:t>Pública en las Universidades de </a:t>
            </a:r>
            <a:r>
              <a:rPr lang="es-ES" dirty="0" smtClean="0"/>
              <a:t>Medellín</a:t>
            </a:r>
            <a:endParaRPr lang="es-ES" dirty="0"/>
          </a:p>
        </p:txBody>
      </p:sp>
    </p:spTree>
    <p:extLst>
      <p:ext uri="{BB962C8B-B14F-4D97-AF65-F5344CB8AC3E}">
        <p14:creationId xmlns:p14="http://schemas.microsoft.com/office/powerpoint/2010/main" val="13757291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24950" cy="247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2 Marcador de contenido"/>
          <p:cNvSpPr>
            <a:spLocks noGrp="1"/>
          </p:cNvSpPr>
          <p:nvPr>
            <p:ph idx="1"/>
          </p:nvPr>
        </p:nvSpPr>
        <p:spPr/>
        <p:txBody>
          <a:bodyPr/>
          <a:lstStyle/>
          <a:p>
            <a:pPr marL="0" indent="0" algn="just">
              <a:buNone/>
            </a:pPr>
            <a:r>
              <a:rPr lang="es-ES" b="1" dirty="0" smtClean="0">
                <a:ln w="28575">
                  <a:solidFill>
                    <a:schemeClr val="accent5">
                      <a:lumMod val="60000"/>
                      <a:lumOff val="40000"/>
                    </a:schemeClr>
                  </a:solidFill>
                </a:ln>
                <a:solidFill>
                  <a:schemeClr val="accent3">
                    <a:lumMod val="75000"/>
                  </a:schemeClr>
                </a:solidFill>
                <a:latin typeface="Arial Black" pitchFamily="34" charset="0"/>
              </a:rPr>
              <a:t>Problema</a:t>
            </a:r>
            <a:r>
              <a:rPr lang="es-ES" dirty="0"/>
              <a:t/>
            </a:r>
            <a:br>
              <a:rPr lang="es-ES" dirty="0"/>
            </a:br>
            <a:r>
              <a:rPr lang="es-ES" dirty="0"/>
              <a:t>¿</a:t>
            </a:r>
            <a:r>
              <a:rPr lang="es-ES"/>
              <a:t>Qué </a:t>
            </a:r>
            <a:r>
              <a:rPr lang="es-ES" smtClean="0"/>
              <a:t>relación</a:t>
            </a:r>
            <a:r>
              <a:rPr lang="es-ES" smtClean="0"/>
              <a:t> </a:t>
            </a:r>
            <a:r>
              <a:rPr lang="es-ES" dirty="0"/>
              <a:t>tienen los contenidos y las metodologías empleadas en el aula para formar a los estudiantes del pregrado de contaduría pública en el área costos en las diferentes universidades de la ciudad de Medellín, frente a los modelos pedagógicos y a los nuevos desarrollos de esta área ?</a:t>
            </a:r>
          </a:p>
        </p:txBody>
      </p:sp>
    </p:spTree>
    <p:extLst>
      <p:ext uri="{BB962C8B-B14F-4D97-AF65-F5344CB8AC3E}">
        <p14:creationId xmlns:p14="http://schemas.microsoft.com/office/powerpoint/2010/main" val="2612703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24950" cy="247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2 Título"/>
          <p:cNvSpPr>
            <a:spLocks noGrp="1"/>
          </p:cNvSpPr>
          <p:nvPr>
            <p:ph type="ctrTitle"/>
          </p:nvPr>
        </p:nvSpPr>
        <p:spPr>
          <a:xfrm>
            <a:off x="1619672" y="1484784"/>
            <a:ext cx="5252120" cy="648071"/>
          </a:xfrm>
        </p:spPr>
        <p:txBody>
          <a:bodyPr>
            <a:normAutofit fontScale="90000"/>
          </a:bodyPr>
          <a:lstStyle/>
          <a:p>
            <a:r>
              <a:rPr lang="es-CO" b="1" dirty="0" smtClean="0">
                <a:solidFill>
                  <a:schemeClr val="accent3">
                    <a:lumMod val="75000"/>
                  </a:schemeClr>
                </a:solidFill>
              </a:rPr>
              <a:t>Metodología aplicada</a:t>
            </a:r>
            <a:endParaRPr lang="es-CO" b="1" dirty="0">
              <a:solidFill>
                <a:schemeClr val="accent3">
                  <a:lumMod val="75000"/>
                </a:schemeClr>
              </a:solidFill>
            </a:endParaRPr>
          </a:p>
        </p:txBody>
      </p:sp>
      <p:sp>
        <p:nvSpPr>
          <p:cNvPr id="5" name="1 Título"/>
          <p:cNvSpPr txBox="1">
            <a:spLocks/>
          </p:cNvSpPr>
          <p:nvPr/>
        </p:nvSpPr>
        <p:spPr>
          <a:xfrm>
            <a:off x="676275" y="2780928"/>
            <a:ext cx="7772400" cy="792088"/>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es-ES" dirty="0" smtClean="0"/>
              <a:t>Naturaleza: Cualitativa</a:t>
            </a:r>
            <a:endParaRPr lang="es-ES" dirty="0"/>
          </a:p>
        </p:txBody>
      </p:sp>
      <p:sp>
        <p:nvSpPr>
          <p:cNvPr id="6" name="1 Título"/>
          <p:cNvSpPr txBox="1">
            <a:spLocks/>
          </p:cNvSpPr>
          <p:nvPr/>
        </p:nvSpPr>
        <p:spPr>
          <a:xfrm>
            <a:off x="680305" y="4149080"/>
            <a:ext cx="6696744" cy="782568"/>
          </a:xfrm>
          <a:prstGeom prst="rect">
            <a:avLst/>
          </a:prstGeom>
        </p:spPr>
        <p:txBody>
          <a:bodyPr vert="horz" lIns="91440" tIns="45720" rIns="91440" bIns="45720" rtlCol="0" anchor="ctr">
            <a:normAutofit fontScale="8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es-ES" dirty="0" smtClean="0"/>
              <a:t>Instrumento: Matriz de evaluación</a:t>
            </a:r>
            <a:endParaRPr lang="es-ES" dirty="0"/>
          </a:p>
        </p:txBody>
      </p:sp>
    </p:spTree>
    <p:extLst>
      <p:ext uri="{BB962C8B-B14F-4D97-AF65-F5344CB8AC3E}">
        <p14:creationId xmlns:p14="http://schemas.microsoft.com/office/powerpoint/2010/main" val="17347136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050" y="0"/>
            <a:ext cx="9124950" cy="247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2 Título"/>
          <p:cNvSpPr>
            <a:spLocks noGrp="1"/>
          </p:cNvSpPr>
          <p:nvPr>
            <p:ph type="ctrTitle"/>
          </p:nvPr>
        </p:nvSpPr>
        <p:spPr>
          <a:xfrm>
            <a:off x="-108520" y="3107247"/>
            <a:ext cx="2952328" cy="648071"/>
          </a:xfrm>
        </p:spPr>
        <p:txBody>
          <a:bodyPr>
            <a:normAutofit fontScale="90000"/>
          </a:bodyPr>
          <a:lstStyle/>
          <a:p>
            <a:r>
              <a:rPr lang="es-CO" b="1" dirty="0" smtClean="0"/>
              <a:t>Muestra</a:t>
            </a:r>
            <a:endParaRPr lang="es-CO" b="1" dirty="0"/>
          </a:p>
        </p:txBody>
      </p:sp>
      <p:sp>
        <p:nvSpPr>
          <p:cNvPr id="5" name="1 Título"/>
          <p:cNvSpPr txBox="1">
            <a:spLocks/>
          </p:cNvSpPr>
          <p:nvPr/>
        </p:nvSpPr>
        <p:spPr>
          <a:xfrm>
            <a:off x="676275" y="2497461"/>
            <a:ext cx="7772400" cy="1219572"/>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es-ES" dirty="0"/>
          </a:p>
        </p:txBody>
      </p:sp>
      <p:graphicFrame>
        <p:nvGraphicFramePr>
          <p:cNvPr id="6" name="5 Diagrama"/>
          <p:cNvGraphicFramePr/>
          <p:nvPr>
            <p:extLst>
              <p:ext uri="{D42A27DB-BD31-4B8C-83A1-F6EECF244321}">
                <p14:modId xmlns:p14="http://schemas.microsoft.com/office/powerpoint/2010/main" val="1053015476"/>
              </p:ext>
            </p:extLst>
          </p:nvPr>
        </p:nvGraphicFramePr>
        <p:xfrm>
          <a:off x="2411760" y="1772816"/>
          <a:ext cx="6096000" cy="45365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98422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graphicEl>
                                              <a:dgm id="{18A21A1E-71A0-4B0F-A704-F4E9151BBA8F}"/>
                                            </p:graphicEl>
                                          </p:spTgt>
                                        </p:tgtEl>
                                        <p:attrNameLst>
                                          <p:attrName>style.visibility</p:attrName>
                                        </p:attrNameLst>
                                      </p:cBhvr>
                                      <p:to>
                                        <p:strVal val="visible"/>
                                      </p:to>
                                    </p:set>
                                    <p:animEffect transition="in" filter="wipe(down)">
                                      <p:cBhvr>
                                        <p:cTn id="7" dur="1000"/>
                                        <p:tgtEl>
                                          <p:spTgt spid="6">
                                            <p:graphicEl>
                                              <a:dgm id="{18A21A1E-71A0-4B0F-A704-F4E9151BBA8F}"/>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graphicEl>
                                              <a:dgm id="{F8DA8C77-1036-4A89-A6C6-7AFA85E5AB8D}"/>
                                            </p:graphicEl>
                                          </p:spTgt>
                                        </p:tgtEl>
                                        <p:attrNameLst>
                                          <p:attrName>style.visibility</p:attrName>
                                        </p:attrNameLst>
                                      </p:cBhvr>
                                      <p:to>
                                        <p:strVal val="visible"/>
                                      </p:to>
                                    </p:set>
                                    <p:animEffect transition="in" filter="wipe(down)">
                                      <p:cBhvr>
                                        <p:cTn id="12" dur="1000"/>
                                        <p:tgtEl>
                                          <p:spTgt spid="6">
                                            <p:graphicEl>
                                              <a:dgm id="{F8DA8C77-1036-4A89-A6C6-7AFA85E5AB8D}"/>
                                            </p:graphic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6">
                                            <p:graphicEl>
                                              <a:dgm id="{F85FC9EF-B589-4B8D-BBD9-0E31CC18944D}"/>
                                            </p:graphicEl>
                                          </p:spTgt>
                                        </p:tgtEl>
                                        <p:attrNameLst>
                                          <p:attrName>style.visibility</p:attrName>
                                        </p:attrNameLst>
                                      </p:cBhvr>
                                      <p:to>
                                        <p:strVal val="visible"/>
                                      </p:to>
                                    </p:set>
                                    <p:animEffect transition="in" filter="wipe(down)">
                                      <p:cBhvr>
                                        <p:cTn id="15" dur="1000"/>
                                        <p:tgtEl>
                                          <p:spTgt spid="6">
                                            <p:graphicEl>
                                              <a:dgm id="{F85FC9EF-B589-4B8D-BBD9-0E31CC18944D}"/>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6">
                                            <p:graphicEl>
                                              <a:dgm id="{9969BFB9-98F8-4B35-9EE2-AF594C23B29E}"/>
                                            </p:graphicEl>
                                          </p:spTgt>
                                        </p:tgtEl>
                                        <p:attrNameLst>
                                          <p:attrName>style.visibility</p:attrName>
                                        </p:attrNameLst>
                                      </p:cBhvr>
                                      <p:to>
                                        <p:strVal val="visible"/>
                                      </p:to>
                                    </p:set>
                                    <p:animEffect transition="in" filter="wipe(down)">
                                      <p:cBhvr>
                                        <p:cTn id="20" dur="1000"/>
                                        <p:tgtEl>
                                          <p:spTgt spid="6">
                                            <p:graphicEl>
                                              <a:dgm id="{9969BFB9-98F8-4B35-9EE2-AF594C23B29E}"/>
                                            </p:graphicEl>
                                          </p:spTgt>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6">
                                            <p:graphicEl>
                                              <a:dgm id="{60A0207F-3489-4C7D-B6BD-E03A9EADD522}"/>
                                            </p:graphicEl>
                                          </p:spTgt>
                                        </p:tgtEl>
                                        <p:attrNameLst>
                                          <p:attrName>style.visibility</p:attrName>
                                        </p:attrNameLst>
                                      </p:cBhvr>
                                      <p:to>
                                        <p:strVal val="visible"/>
                                      </p:to>
                                    </p:set>
                                    <p:animEffect transition="in" filter="wipe(down)">
                                      <p:cBhvr>
                                        <p:cTn id="23" dur="1000"/>
                                        <p:tgtEl>
                                          <p:spTgt spid="6">
                                            <p:graphicEl>
                                              <a:dgm id="{60A0207F-3489-4C7D-B6BD-E03A9EADD522}"/>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6">
                                            <p:graphicEl>
                                              <a:dgm id="{6A60D036-1FD8-4587-92E4-F6D5A46A29E1}"/>
                                            </p:graphicEl>
                                          </p:spTgt>
                                        </p:tgtEl>
                                        <p:attrNameLst>
                                          <p:attrName>style.visibility</p:attrName>
                                        </p:attrNameLst>
                                      </p:cBhvr>
                                      <p:to>
                                        <p:strVal val="visible"/>
                                      </p:to>
                                    </p:set>
                                    <p:animEffect transition="in" filter="wipe(down)">
                                      <p:cBhvr>
                                        <p:cTn id="28" dur="1000"/>
                                        <p:tgtEl>
                                          <p:spTgt spid="6">
                                            <p:graphicEl>
                                              <a:dgm id="{6A60D036-1FD8-4587-92E4-F6D5A46A29E1}"/>
                                            </p:graphicEl>
                                          </p:spTgt>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6">
                                            <p:graphicEl>
                                              <a:dgm id="{8B86398D-5BB6-4EBE-8857-F3FAA295B170}"/>
                                            </p:graphicEl>
                                          </p:spTgt>
                                        </p:tgtEl>
                                        <p:attrNameLst>
                                          <p:attrName>style.visibility</p:attrName>
                                        </p:attrNameLst>
                                      </p:cBhvr>
                                      <p:to>
                                        <p:strVal val="visible"/>
                                      </p:to>
                                    </p:set>
                                    <p:animEffect transition="in" filter="wipe(down)">
                                      <p:cBhvr>
                                        <p:cTn id="31" dur="1000"/>
                                        <p:tgtEl>
                                          <p:spTgt spid="6">
                                            <p:graphicEl>
                                              <a:dgm id="{8B86398D-5BB6-4EBE-8857-F3FAA295B170}"/>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6">
                                            <p:graphicEl>
                                              <a:dgm id="{32D639D8-9079-4FDA-934D-FF0F6B09AF03}"/>
                                            </p:graphicEl>
                                          </p:spTgt>
                                        </p:tgtEl>
                                        <p:attrNameLst>
                                          <p:attrName>style.visibility</p:attrName>
                                        </p:attrNameLst>
                                      </p:cBhvr>
                                      <p:to>
                                        <p:strVal val="visible"/>
                                      </p:to>
                                    </p:set>
                                    <p:animEffect transition="in" filter="wipe(down)">
                                      <p:cBhvr>
                                        <p:cTn id="36" dur="1000"/>
                                        <p:tgtEl>
                                          <p:spTgt spid="6">
                                            <p:graphicEl>
                                              <a:dgm id="{32D639D8-9079-4FDA-934D-FF0F6B09AF03}"/>
                                            </p:graphicEl>
                                          </p:spTgt>
                                        </p:tgtEl>
                                      </p:cBhvr>
                                    </p:animEffect>
                                  </p:childTnLst>
                                </p:cTn>
                              </p:par>
                              <p:par>
                                <p:cTn id="37" presetID="22" presetClass="entr" presetSubtype="4" fill="hold" grpId="0" nodeType="withEffect">
                                  <p:stCondLst>
                                    <p:cond delay="0"/>
                                  </p:stCondLst>
                                  <p:childTnLst>
                                    <p:set>
                                      <p:cBhvr>
                                        <p:cTn id="38" dur="1" fill="hold">
                                          <p:stCondLst>
                                            <p:cond delay="0"/>
                                          </p:stCondLst>
                                        </p:cTn>
                                        <p:tgtEl>
                                          <p:spTgt spid="6">
                                            <p:graphicEl>
                                              <a:dgm id="{AA6996DA-CD47-4DEE-8246-0A8A5E608E14}"/>
                                            </p:graphicEl>
                                          </p:spTgt>
                                        </p:tgtEl>
                                        <p:attrNameLst>
                                          <p:attrName>style.visibility</p:attrName>
                                        </p:attrNameLst>
                                      </p:cBhvr>
                                      <p:to>
                                        <p:strVal val="visible"/>
                                      </p:to>
                                    </p:set>
                                    <p:animEffect transition="in" filter="wipe(down)">
                                      <p:cBhvr>
                                        <p:cTn id="39" dur="1000"/>
                                        <p:tgtEl>
                                          <p:spTgt spid="6">
                                            <p:graphicEl>
                                              <a:dgm id="{AA6996DA-CD47-4DEE-8246-0A8A5E608E14}"/>
                                            </p:graphicEl>
                                          </p:spTgt>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grpId="0" nodeType="clickEffect">
                                  <p:stCondLst>
                                    <p:cond delay="0"/>
                                  </p:stCondLst>
                                  <p:childTnLst>
                                    <p:set>
                                      <p:cBhvr>
                                        <p:cTn id="43" dur="1" fill="hold">
                                          <p:stCondLst>
                                            <p:cond delay="0"/>
                                          </p:stCondLst>
                                        </p:cTn>
                                        <p:tgtEl>
                                          <p:spTgt spid="6">
                                            <p:graphicEl>
                                              <a:dgm id="{9D99D859-9888-4A5B-BE73-E6F754D74C4E}"/>
                                            </p:graphicEl>
                                          </p:spTgt>
                                        </p:tgtEl>
                                        <p:attrNameLst>
                                          <p:attrName>style.visibility</p:attrName>
                                        </p:attrNameLst>
                                      </p:cBhvr>
                                      <p:to>
                                        <p:strVal val="visible"/>
                                      </p:to>
                                    </p:set>
                                    <p:animEffect transition="in" filter="wipe(down)">
                                      <p:cBhvr>
                                        <p:cTn id="44" dur="1000"/>
                                        <p:tgtEl>
                                          <p:spTgt spid="6">
                                            <p:graphicEl>
                                              <a:dgm id="{9D99D859-9888-4A5B-BE73-E6F754D74C4E}"/>
                                            </p:graphicEl>
                                          </p:spTgt>
                                        </p:tgtEl>
                                      </p:cBhvr>
                                    </p:animEffect>
                                  </p:childTnLst>
                                </p:cTn>
                              </p:par>
                              <p:par>
                                <p:cTn id="45" presetID="22" presetClass="entr" presetSubtype="4" fill="hold" grpId="0" nodeType="withEffect">
                                  <p:stCondLst>
                                    <p:cond delay="0"/>
                                  </p:stCondLst>
                                  <p:childTnLst>
                                    <p:set>
                                      <p:cBhvr>
                                        <p:cTn id="46" dur="1" fill="hold">
                                          <p:stCondLst>
                                            <p:cond delay="0"/>
                                          </p:stCondLst>
                                        </p:cTn>
                                        <p:tgtEl>
                                          <p:spTgt spid="6">
                                            <p:graphicEl>
                                              <a:dgm id="{7457ED9A-3E69-4865-A155-488F4AA7930C}"/>
                                            </p:graphicEl>
                                          </p:spTgt>
                                        </p:tgtEl>
                                        <p:attrNameLst>
                                          <p:attrName>style.visibility</p:attrName>
                                        </p:attrNameLst>
                                      </p:cBhvr>
                                      <p:to>
                                        <p:strVal val="visible"/>
                                      </p:to>
                                    </p:set>
                                    <p:animEffect transition="in" filter="wipe(down)">
                                      <p:cBhvr>
                                        <p:cTn id="47" dur="1000"/>
                                        <p:tgtEl>
                                          <p:spTgt spid="6">
                                            <p:graphicEl>
                                              <a:dgm id="{7457ED9A-3E69-4865-A155-488F4AA7930C}"/>
                                            </p:graphic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6">
                                            <p:graphicEl>
                                              <a:dgm id="{0E354C70-AF0A-4EBA-9A38-A5BE0C8514B3}"/>
                                            </p:graphicEl>
                                          </p:spTgt>
                                        </p:tgtEl>
                                        <p:attrNameLst>
                                          <p:attrName>style.visibility</p:attrName>
                                        </p:attrNameLst>
                                      </p:cBhvr>
                                      <p:to>
                                        <p:strVal val="visible"/>
                                      </p:to>
                                    </p:set>
                                    <p:animEffect transition="in" filter="wipe(down)">
                                      <p:cBhvr>
                                        <p:cTn id="52" dur="1000"/>
                                        <p:tgtEl>
                                          <p:spTgt spid="6">
                                            <p:graphicEl>
                                              <a:dgm id="{0E354C70-AF0A-4EBA-9A38-A5BE0C8514B3}"/>
                                            </p:graphicEl>
                                          </p:spTgt>
                                        </p:tgtEl>
                                      </p:cBhvr>
                                    </p:animEffect>
                                  </p:childTnLst>
                                </p:cTn>
                              </p:par>
                              <p:par>
                                <p:cTn id="53" presetID="22" presetClass="entr" presetSubtype="4" fill="hold" grpId="0" nodeType="withEffect">
                                  <p:stCondLst>
                                    <p:cond delay="0"/>
                                  </p:stCondLst>
                                  <p:childTnLst>
                                    <p:set>
                                      <p:cBhvr>
                                        <p:cTn id="54" dur="1" fill="hold">
                                          <p:stCondLst>
                                            <p:cond delay="0"/>
                                          </p:stCondLst>
                                        </p:cTn>
                                        <p:tgtEl>
                                          <p:spTgt spid="6">
                                            <p:graphicEl>
                                              <a:dgm id="{674187A6-75A4-45BE-AAB1-0BA9359E5CE1}"/>
                                            </p:graphicEl>
                                          </p:spTgt>
                                        </p:tgtEl>
                                        <p:attrNameLst>
                                          <p:attrName>style.visibility</p:attrName>
                                        </p:attrNameLst>
                                      </p:cBhvr>
                                      <p:to>
                                        <p:strVal val="visible"/>
                                      </p:to>
                                    </p:set>
                                    <p:animEffect transition="in" filter="wipe(down)">
                                      <p:cBhvr>
                                        <p:cTn id="55" dur="1000"/>
                                        <p:tgtEl>
                                          <p:spTgt spid="6">
                                            <p:graphicEl>
                                              <a:dgm id="{674187A6-75A4-45BE-AAB1-0BA9359E5CE1}"/>
                                            </p:graphicEl>
                                          </p:spTgt>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4" fill="hold" grpId="0" nodeType="clickEffect">
                                  <p:stCondLst>
                                    <p:cond delay="0"/>
                                  </p:stCondLst>
                                  <p:childTnLst>
                                    <p:set>
                                      <p:cBhvr>
                                        <p:cTn id="59" dur="1" fill="hold">
                                          <p:stCondLst>
                                            <p:cond delay="0"/>
                                          </p:stCondLst>
                                        </p:cTn>
                                        <p:tgtEl>
                                          <p:spTgt spid="6">
                                            <p:graphicEl>
                                              <a:dgm id="{F45E7CBF-D32D-4BE7-BA52-4C57A427CE7F}"/>
                                            </p:graphicEl>
                                          </p:spTgt>
                                        </p:tgtEl>
                                        <p:attrNameLst>
                                          <p:attrName>style.visibility</p:attrName>
                                        </p:attrNameLst>
                                      </p:cBhvr>
                                      <p:to>
                                        <p:strVal val="visible"/>
                                      </p:to>
                                    </p:set>
                                    <p:animEffect transition="in" filter="wipe(down)">
                                      <p:cBhvr>
                                        <p:cTn id="60" dur="1000"/>
                                        <p:tgtEl>
                                          <p:spTgt spid="6">
                                            <p:graphicEl>
                                              <a:dgm id="{F45E7CBF-D32D-4BE7-BA52-4C57A427CE7F}"/>
                                            </p:graphicEl>
                                          </p:spTgt>
                                        </p:tgtEl>
                                      </p:cBhvr>
                                    </p:animEffect>
                                  </p:childTnLst>
                                </p:cTn>
                              </p:par>
                              <p:par>
                                <p:cTn id="61" presetID="22" presetClass="entr" presetSubtype="4" fill="hold" grpId="0" nodeType="withEffect">
                                  <p:stCondLst>
                                    <p:cond delay="0"/>
                                  </p:stCondLst>
                                  <p:childTnLst>
                                    <p:set>
                                      <p:cBhvr>
                                        <p:cTn id="62" dur="1" fill="hold">
                                          <p:stCondLst>
                                            <p:cond delay="0"/>
                                          </p:stCondLst>
                                        </p:cTn>
                                        <p:tgtEl>
                                          <p:spTgt spid="6">
                                            <p:graphicEl>
                                              <a:dgm id="{E6E87AF5-B19F-4684-B6DB-50CE3DB33F30}"/>
                                            </p:graphicEl>
                                          </p:spTgt>
                                        </p:tgtEl>
                                        <p:attrNameLst>
                                          <p:attrName>style.visibility</p:attrName>
                                        </p:attrNameLst>
                                      </p:cBhvr>
                                      <p:to>
                                        <p:strVal val="visible"/>
                                      </p:to>
                                    </p:set>
                                    <p:animEffect transition="in" filter="wipe(down)">
                                      <p:cBhvr>
                                        <p:cTn id="63" dur="1000"/>
                                        <p:tgtEl>
                                          <p:spTgt spid="6">
                                            <p:graphicEl>
                                              <a:dgm id="{E6E87AF5-B19F-4684-B6DB-50CE3DB33F30}"/>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24950" cy="247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2 Título"/>
          <p:cNvSpPr>
            <a:spLocks noGrp="1"/>
          </p:cNvSpPr>
          <p:nvPr>
            <p:ph type="ctrTitle"/>
          </p:nvPr>
        </p:nvSpPr>
        <p:spPr>
          <a:xfrm>
            <a:off x="2267744" y="1484784"/>
            <a:ext cx="5616624" cy="769322"/>
          </a:xfrm>
        </p:spPr>
        <p:txBody>
          <a:bodyPr>
            <a:normAutofit fontScale="90000"/>
          </a:bodyPr>
          <a:lstStyle/>
          <a:p>
            <a:r>
              <a:rPr lang="es-CO"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Aspectos relevantes a evaluar</a:t>
            </a:r>
            <a:endParaRPr lang="es-CO"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graphicFrame>
        <p:nvGraphicFramePr>
          <p:cNvPr id="5" name="4 Diagrama"/>
          <p:cNvGraphicFramePr/>
          <p:nvPr>
            <p:extLst>
              <p:ext uri="{D42A27DB-BD31-4B8C-83A1-F6EECF244321}">
                <p14:modId xmlns:p14="http://schemas.microsoft.com/office/powerpoint/2010/main" val="3761430468"/>
              </p:ext>
            </p:extLst>
          </p:nvPr>
        </p:nvGraphicFramePr>
        <p:xfrm>
          <a:off x="1403648" y="2276872"/>
          <a:ext cx="7056784"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47643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graphicEl>
                                              <a:dgm id="{06AC018C-3E37-4196-A3AB-095D36EEA640}"/>
                                            </p:graphicEl>
                                          </p:spTgt>
                                        </p:tgtEl>
                                        <p:attrNameLst>
                                          <p:attrName>style.visibility</p:attrName>
                                        </p:attrNameLst>
                                      </p:cBhvr>
                                      <p:to>
                                        <p:strVal val="visible"/>
                                      </p:to>
                                    </p:set>
                                    <p:anim calcmode="lin" valueType="num">
                                      <p:cBhvr additive="base">
                                        <p:cTn id="7" dur="1000" fill="hold"/>
                                        <p:tgtEl>
                                          <p:spTgt spid="5">
                                            <p:graphicEl>
                                              <a:dgm id="{06AC018C-3E37-4196-A3AB-095D36EEA640}"/>
                                            </p:graphicEl>
                                          </p:spTgt>
                                        </p:tgtEl>
                                        <p:attrNameLst>
                                          <p:attrName>ppt_x</p:attrName>
                                        </p:attrNameLst>
                                      </p:cBhvr>
                                      <p:tavLst>
                                        <p:tav tm="0">
                                          <p:val>
                                            <p:strVal val="#ppt_x"/>
                                          </p:val>
                                        </p:tav>
                                        <p:tav tm="100000">
                                          <p:val>
                                            <p:strVal val="#ppt_x"/>
                                          </p:val>
                                        </p:tav>
                                      </p:tavLst>
                                    </p:anim>
                                    <p:anim calcmode="lin" valueType="num">
                                      <p:cBhvr additive="base">
                                        <p:cTn id="8" dur="1000" fill="hold"/>
                                        <p:tgtEl>
                                          <p:spTgt spid="5">
                                            <p:graphicEl>
                                              <a:dgm id="{06AC018C-3E37-4196-A3AB-095D36EEA640}"/>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AD68889D-8647-4188-B875-B12A6A56B759}"/>
                                            </p:graphicEl>
                                          </p:spTgt>
                                        </p:tgtEl>
                                        <p:attrNameLst>
                                          <p:attrName>style.visibility</p:attrName>
                                        </p:attrNameLst>
                                      </p:cBhvr>
                                      <p:to>
                                        <p:strVal val="visible"/>
                                      </p:to>
                                    </p:set>
                                    <p:anim calcmode="lin" valueType="num">
                                      <p:cBhvr additive="base">
                                        <p:cTn id="13" dur="1000" fill="hold"/>
                                        <p:tgtEl>
                                          <p:spTgt spid="5">
                                            <p:graphicEl>
                                              <a:dgm id="{AD68889D-8647-4188-B875-B12A6A56B759}"/>
                                            </p:graphicEl>
                                          </p:spTgt>
                                        </p:tgtEl>
                                        <p:attrNameLst>
                                          <p:attrName>ppt_x</p:attrName>
                                        </p:attrNameLst>
                                      </p:cBhvr>
                                      <p:tavLst>
                                        <p:tav tm="0">
                                          <p:val>
                                            <p:strVal val="#ppt_x"/>
                                          </p:val>
                                        </p:tav>
                                        <p:tav tm="100000">
                                          <p:val>
                                            <p:strVal val="#ppt_x"/>
                                          </p:val>
                                        </p:tav>
                                      </p:tavLst>
                                    </p:anim>
                                    <p:anim calcmode="lin" valueType="num">
                                      <p:cBhvr additive="base">
                                        <p:cTn id="14" dur="1000" fill="hold"/>
                                        <p:tgtEl>
                                          <p:spTgt spid="5">
                                            <p:graphicEl>
                                              <a:dgm id="{AD68889D-8647-4188-B875-B12A6A56B759}"/>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graphicEl>
                                              <a:dgm id="{4FEEE42C-4741-4E00-9D6A-74E6ECC9A34A}"/>
                                            </p:graphicEl>
                                          </p:spTgt>
                                        </p:tgtEl>
                                        <p:attrNameLst>
                                          <p:attrName>style.visibility</p:attrName>
                                        </p:attrNameLst>
                                      </p:cBhvr>
                                      <p:to>
                                        <p:strVal val="visible"/>
                                      </p:to>
                                    </p:set>
                                    <p:anim calcmode="lin" valueType="num">
                                      <p:cBhvr additive="base">
                                        <p:cTn id="19" dur="1000" fill="hold"/>
                                        <p:tgtEl>
                                          <p:spTgt spid="5">
                                            <p:graphicEl>
                                              <a:dgm id="{4FEEE42C-4741-4E00-9D6A-74E6ECC9A34A}"/>
                                            </p:graphicEl>
                                          </p:spTgt>
                                        </p:tgtEl>
                                        <p:attrNameLst>
                                          <p:attrName>ppt_x</p:attrName>
                                        </p:attrNameLst>
                                      </p:cBhvr>
                                      <p:tavLst>
                                        <p:tav tm="0">
                                          <p:val>
                                            <p:strVal val="#ppt_x"/>
                                          </p:val>
                                        </p:tav>
                                        <p:tav tm="100000">
                                          <p:val>
                                            <p:strVal val="#ppt_x"/>
                                          </p:val>
                                        </p:tav>
                                      </p:tavLst>
                                    </p:anim>
                                    <p:anim calcmode="lin" valueType="num">
                                      <p:cBhvr additive="base">
                                        <p:cTn id="20" dur="1000" fill="hold"/>
                                        <p:tgtEl>
                                          <p:spTgt spid="5">
                                            <p:graphicEl>
                                              <a:dgm id="{4FEEE42C-4741-4E00-9D6A-74E6ECC9A34A}"/>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graphicEl>
                                              <a:dgm id="{2E9AAE09-2F88-420B-BA92-832C6C46438C}"/>
                                            </p:graphicEl>
                                          </p:spTgt>
                                        </p:tgtEl>
                                        <p:attrNameLst>
                                          <p:attrName>style.visibility</p:attrName>
                                        </p:attrNameLst>
                                      </p:cBhvr>
                                      <p:to>
                                        <p:strVal val="visible"/>
                                      </p:to>
                                    </p:set>
                                    <p:anim calcmode="lin" valueType="num">
                                      <p:cBhvr additive="base">
                                        <p:cTn id="25" dur="1000" fill="hold"/>
                                        <p:tgtEl>
                                          <p:spTgt spid="5">
                                            <p:graphicEl>
                                              <a:dgm id="{2E9AAE09-2F88-420B-BA92-832C6C46438C}"/>
                                            </p:graphicEl>
                                          </p:spTgt>
                                        </p:tgtEl>
                                        <p:attrNameLst>
                                          <p:attrName>ppt_x</p:attrName>
                                        </p:attrNameLst>
                                      </p:cBhvr>
                                      <p:tavLst>
                                        <p:tav tm="0">
                                          <p:val>
                                            <p:strVal val="#ppt_x"/>
                                          </p:val>
                                        </p:tav>
                                        <p:tav tm="100000">
                                          <p:val>
                                            <p:strVal val="#ppt_x"/>
                                          </p:val>
                                        </p:tav>
                                      </p:tavLst>
                                    </p:anim>
                                    <p:anim calcmode="lin" valueType="num">
                                      <p:cBhvr additive="base">
                                        <p:cTn id="26" dur="1000" fill="hold"/>
                                        <p:tgtEl>
                                          <p:spTgt spid="5">
                                            <p:graphicEl>
                                              <a:dgm id="{2E9AAE09-2F88-420B-BA92-832C6C46438C}"/>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graphicEl>
                                              <a:dgm id="{8DE1A690-8657-492A-9C53-5B38FCA5228E}"/>
                                            </p:graphicEl>
                                          </p:spTgt>
                                        </p:tgtEl>
                                        <p:attrNameLst>
                                          <p:attrName>style.visibility</p:attrName>
                                        </p:attrNameLst>
                                      </p:cBhvr>
                                      <p:to>
                                        <p:strVal val="visible"/>
                                      </p:to>
                                    </p:set>
                                    <p:anim calcmode="lin" valueType="num">
                                      <p:cBhvr additive="base">
                                        <p:cTn id="31" dur="1000" fill="hold"/>
                                        <p:tgtEl>
                                          <p:spTgt spid="5">
                                            <p:graphicEl>
                                              <a:dgm id="{8DE1A690-8657-492A-9C53-5B38FCA5228E}"/>
                                            </p:graphicEl>
                                          </p:spTgt>
                                        </p:tgtEl>
                                        <p:attrNameLst>
                                          <p:attrName>ppt_x</p:attrName>
                                        </p:attrNameLst>
                                      </p:cBhvr>
                                      <p:tavLst>
                                        <p:tav tm="0">
                                          <p:val>
                                            <p:strVal val="#ppt_x"/>
                                          </p:val>
                                        </p:tav>
                                        <p:tav tm="100000">
                                          <p:val>
                                            <p:strVal val="#ppt_x"/>
                                          </p:val>
                                        </p:tav>
                                      </p:tavLst>
                                    </p:anim>
                                    <p:anim calcmode="lin" valueType="num">
                                      <p:cBhvr additive="base">
                                        <p:cTn id="32" dur="1000" fill="hold"/>
                                        <p:tgtEl>
                                          <p:spTgt spid="5">
                                            <p:graphicEl>
                                              <a:dgm id="{8DE1A690-8657-492A-9C53-5B38FCA5228E}"/>
                                            </p:graphic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graphicEl>
                                              <a:dgm id="{DA043C80-EEBD-47C2-9BC6-335C4D4FC7B5}"/>
                                            </p:graphicEl>
                                          </p:spTgt>
                                        </p:tgtEl>
                                        <p:attrNameLst>
                                          <p:attrName>style.visibility</p:attrName>
                                        </p:attrNameLst>
                                      </p:cBhvr>
                                      <p:to>
                                        <p:strVal val="visible"/>
                                      </p:to>
                                    </p:set>
                                    <p:anim calcmode="lin" valueType="num">
                                      <p:cBhvr additive="base">
                                        <p:cTn id="37" dur="1000" fill="hold"/>
                                        <p:tgtEl>
                                          <p:spTgt spid="5">
                                            <p:graphicEl>
                                              <a:dgm id="{DA043C80-EEBD-47C2-9BC6-335C4D4FC7B5}"/>
                                            </p:graphicEl>
                                          </p:spTgt>
                                        </p:tgtEl>
                                        <p:attrNameLst>
                                          <p:attrName>ppt_x</p:attrName>
                                        </p:attrNameLst>
                                      </p:cBhvr>
                                      <p:tavLst>
                                        <p:tav tm="0">
                                          <p:val>
                                            <p:strVal val="#ppt_x"/>
                                          </p:val>
                                        </p:tav>
                                        <p:tav tm="100000">
                                          <p:val>
                                            <p:strVal val="#ppt_x"/>
                                          </p:val>
                                        </p:tav>
                                      </p:tavLst>
                                    </p:anim>
                                    <p:anim calcmode="lin" valueType="num">
                                      <p:cBhvr additive="base">
                                        <p:cTn id="38" dur="1000" fill="hold"/>
                                        <p:tgtEl>
                                          <p:spTgt spid="5">
                                            <p:graphicEl>
                                              <a:dgm id="{DA043C80-EEBD-47C2-9BC6-335C4D4FC7B5}"/>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graphicEl>
                                              <a:dgm id="{DE076C23-48BB-4FA5-9420-EA03627B9654}"/>
                                            </p:graphicEl>
                                          </p:spTgt>
                                        </p:tgtEl>
                                        <p:attrNameLst>
                                          <p:attrName>style.visibility</p:attrName>
                                        </p:attrNameLst>
                                      </p:cBhvr>
                                      <p:to>
                                        <p:strVal val="visible"/>
                                      </p:to>
                                    </p:set>
                                    <p:anim calcmode="lin" valueType="num">
                                      <p:cBhvr additive="base">
                                        <p:cTn id="43" dur="1000" fill="hold"/>
                                        <p:tgtEl>
                                          <p:spTgt spid="5">
                                            <p:graphicEl>
                                              <a:dgm id="{DE076C23-48BB-4FA5-9420-EA03627B9654}"/>
                                            </p:graphicEl>
                                          </p:spTgt>
                                        </p:tgtEl>
                                        <p:attrNameLst>
                                          <p:attrName>ppt_x</p:attrName>
                                        </p:attrNameLst>
                                      </p:cBhvr>
                                      <p:tavLst>
                                        <p:tav tm="0">
                                          <p:val>
                                            <p:strVal val="#ppt_x"/>
                                          </p:val>
                                        </p:tav>
                                        <p:tav tm="100000">
                                          <p:val>
                                            <p:strVal val="#ppt_x"/>
                                          </p:val>
                                        </p:tav>
                                      </p:tavLst>
                                    </p:anim>
                                    <p:anim calcmode="lin" valueType="num">
                                      <p:cBhvr additive="base">
                                        <p:cTn id="44" dur="1000" fill="hold"/>
                                        <p:tgtEl>
                                          <p:spTgt spid="5">
                                            <p:graphicEl>
                                              <a:dgm id="{DE076C23-48BB-4FA5-9420-EA03627B9654}"/>
                                            </p:graphic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graphicEl>
                                              <a:dgm id="{DE5ED53E-8D76-4C03-8EBE-C3FFC7BE2984}"/>
                                            </p:graphicEl>
                                          </p:spTgt>
                                        </p:tgtEl>
                                        <p:attrNameLst>
                                          <p:attrName>style.visibility</p:attrName>
                                        </p:attrNameLst>
                                      </p:cBhvr>
                                      <p:to>
                                        <p:strVal val="visible"/>
                                      </p:to>
                                    </p:set>
                                    <p:anim calcmode="lin" valueType="num">
                                      <p:cBhvr additive="base">
                                        <p:cTn id="49" dur="1000" fill="hold"/>
                                        <p:tgtEl>
                                          <p:spTgt spid="5">
                                            <p:graphicEl>
                                              <a:dgm id="{DE5ED53E-8D76-4C03-8EBE-C3FFC7BE2984}"/>
                                            </p:graphicEl>
                                          </p:spTgt>
                                        </p:tgtEl>
                                        <p:attrNameLst>
                                          <p:attrName>ppt_x</p:attrName>
                                        </p:attrNameLst>
                                      </p:cBhvr>
                                      <p:tavLst>
                                        <p:tav tm="0">
                                          <p:val>
                                            <p:strVal val="#ppt_x"/>
                                          </p:val>
                                        </p:tav>
                                        <p:tav tm="100000">
                                          <p:val>
                                            <p:strVal val="#ppt_x"/>
                                          </p:val>
                                        </p:tav>
                                      </p:tavLst>
                                    </p:anim>
                                    <p:anim calcmode="lin" valueType="num">
                                      <p:cBhvr additive="base">
                                        <p:cTn id="50" dur="1000" fill="hold"/>
                                        <p:tgtEl>
                                          <p:spTgt spid="5">
                                            <p:graphicEl>
                                              <a:dgm id="{DE5ED53E-8D76-4C03-8EBE-C3FFC7BE2984}"/>
                                            </p:graphic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5">
                                            <p:graphicEl>
                                              <a:dgm id="{72F5BBE3-E224-459B-98F1-4F4D28D3C3EA}"/>
                                            </p:graphicEl>
                                          </p:spTgt>
                                        </p:tgtEl>
                                        <p:attrNameLst>
                                          <p:attrName>style.visibility</p:attrName>
                                        </p:attrNameLst>
                                      </p:cBhvr>
                                      <p:to>
                                        <p:strVal val="visible"/>
                                      </p:to>
                                    </p:set>
                                    <p:anim calcmode="lin" valueType="num">
                                      <p:cBhvr additive="base">
                                        <p:cTn id="55" dur="1000" fill="hold"/>
                                        <p:tgtEl>
                                          <p:spTgt spid="5">
                                            <p:graphicEl>
                                              <a:dgm id="{72F5BBE3-E224-459B-98F1-4F4D28D3C3EA}"/>
                                            </p:graphicEl>
                                          </p:spTgt>
                                        </p:tgtEl>
                                        <p:attrNameLst>
                                          <p:attrName>ppt_x</p:attrName>
                                        </p:attrNameLst>
                                      </p:cBhvr>
                                      <p:tavLst>
                                        <p:tav tm="0">
                                          <p:val>
                                            <p:strVal val="#ppt_x"/>
                                          </p:val>
                                        </p:tav>
                                        <p:tav tm="100000">
                                          <p:val>
                                            <p:strVal val="#ppt_x"/>
                                          </p:val>
                                        </p:tav>
                                      </p:tavLst>
                                    </p:anim>
                                    <p:anim calcmode="lin" valueType="num">
                                      <p:cBhvr additive="base">
                                        <p:cTn id="56" dur="1000" fill="hold"/>
                                        <p:tgtEl>
                                          <p:spTgt spid="5">
                                            <p:graphicEl>
                                              <a:dgm id="{72F5BBE3-E224-459B-98F1-4F4D28D3C3EA}"/>
                                            </p:graphic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5">
                                            <p:graphicEl>
                                              <a:dgm id="{91DAFC23-49D6-40E9-B29D-37718A991FB9}"/>
                                            </p:graphicEl>
                                          </p:spTgt>
                                        </p:tgtEl>
                                        <p:attrNameLst>
                                          <p:attrName>style.visibility</p:attrName>
                                        </p:attrNameLst>
                                      </p:cBhvr>
                                      <p:to>
                                        <p:strVal val="visible"/>
                                      </p:to>
                                    </p:set>
                                    <p:anim calcmode="lin" valueType="num">
                                      <p:cBhvr additive="base">
                                        <p:cTn id="61" dur="1000" fill="hold"/>
                                        <p:tgtEl>
                                          <p:spTgt spid="5">
                                            <p:graphicEl>
                                              <a:dgm id="{91DAFC23-49D6-40E9-B29D-37718A991FB9}"/>
                                            </p:graphicEl>
                                          </p:spTgt>
                                        </p:tgtEl>
                                        <p:attrNameLst>
                                          <p:attrName>ppt_x</p:attrName>
                                        </p:attrNameLst>
                                      </p:cBhvr>
                                      <p:tavLst>
                                        <p:tav tm="0">
                                          <p:val>
                                            <p:strVal val="#ppt_x"/>
                                          </p:val>
                                        </p:tav>
                                        <p:tav tm="100000">
                                          <p:val>
                                            <p:strVal val="#ppt_x"/>
                                          </p:val>
                                        </p:tav>
                                      </p:tavLst>
                                    </p:anim>
                                    <p:anim calcmode="lin" valueType="num">
                                      <p:cBhvr additive="base">
                                        <p:cTn id="62" dur="1000" fill="hold"/>
                                        <p:tgtEl>
                                          <p:spTgt spid="5">
                                            <p:graphicEl>
                                              <a:dgm id="{91DAFC23-49D6-40E9-B29D-37718A991FB9}"/>
                                            </p:graphic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5">
                                            <p:graphicEl>
                                              <a:dgm id="{60DC9B7E-E8F6-43C5-880C-09B2D8E88023}"/>
                                            </p:graphicEl>
                                          </p:spTgt>
                                        </p:tgtEl>
                                        <p:attrNameLst>
                                          <p:attrName>style.visibility</p:attrName>
                                        </p:attrNameLst>
                                      </p:cBhvr>
                                      <p:to>
                                        <p:strVal val="visible"/>
                                      </p:to>
                                    </p:set>
                                    <p:anim calcmode="lin" valueType="num">
                                      <p:cBhvr additive="base">
                                        <p:cTn id="67" dur="1000" fill="hold"/>
                                        <p:tgtEl>
                                          <p:spTgt spid="5">
                                            <p:graphicEl>
                                              <a:dgm id="{60DC9B7E-E8F6-43C5-880C-09B2D8E88023}"/>
                                            </p:graphicEl>
                                          </p:spTgt>
                                        </p:tgtEl>
                                        <p:attrNameLst>
                                          <p:attrName>ppt_x</p:attrName>
                                        </p:attrNameLst>
                                      </p:cBhvr>
                                      <p:tavLst>
                                        <p:tav tm="0">
                                          <p:val>
                                            <p:strVal val="#ppt_x"/>
                                          </p:val>
                                        </p:tav>
                                        <p:tav tm="100000">
                                          <p:val>
                                            <p:strVal val="#ppt_x"/>
                                          </p:val>
                                        </p:tav>
                                      </p:tavLst>
                                    </p:anim>
                                    <p:anim calcmode="lin" valueType="num">
                                      <p:cBhvr additive="base">
                                        <p:cTn id="68" dur="1000" fill="hold"/>
                                        <p:tgtEl>
                                          <p:spTgt spid="5">
                                            <p:graphicEl>
                                              <a:dgm id="{60DC9B7E-E8F6-43C5-880C-09B2D8E88023}"/>
                                            </p:graphic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5">
                                            <p:graphicEl>
                                              <a:dgm id="{7F6C19BD-B907-4D13-BA5D-F2349AABAA9C}"/>
                                            </p:graphicEl>
                                          </p:spTgt>
                                        </p:tgtEl>
                                        <p:attrNameLst>
                                          <p:attrName>style.visibility</p:attrName>
                                        </p:attrNameLst>
                                      </p:cBhvr>
                                      <p:to>
                                        <p:strVal val="visible"/>
                                      </p:to>
                                    </p:set>
                                    <p:anim calcmode="lin" valueType="num">
                                      <p:cBhvr additive="base">
                                        <p:cTn id="73" dur="1000" fill="hold"/>
                                        <p:tgtEl>
                                          <p:spTgt spid="5">
                                            <p:graphicEl>
                                              <a:dgm id="{7F6C19BD-B907-4D13-BA5D-F2349AABAA9C}"/>
                                            </p:graphicEl>
                                          </p:spTgt>
                                        </p:tgtEl>
                                        <p:attrNameLst>
                                          <p:attrName>ppt_x</p:attrName>
                                        </p:attrNameLst>
                                      </p:cBhvr>
                                      <p:tavLst>
                                        <p:tav tm="0">
                                          <p:val>
                                            <p:strVal val="#ppt_x"/>
                                          </p:val>
                                        </p:tav>
                                        <p:tav tm="100000">
                                          <p:val>
                                            <p:strVal val="#ppt_x"/>
                                          </p:val>
                                        </p:tav>
                                      </p:tavLst>
                                    </p:anim>
                                    <p:anim calcmode="lin" valueType="num">
                                      <p:cBhvr additive="base">
                                        <p:cTn id="74" dur="1000" fill="hold"/>
                                        <p:tgtEl>
                                          <p:spTgt spid="5">
                                            <p:graphicEl>
                                              <a:dgm id="{7F6C19BD-B907-4D13-BA5D-F2349AABAA9C}"/>
                                            </p:graphic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5">
                                            <p:graphicEl>
                                              <a:dgm id="{90FA13B1-2C65-4E1B-B1A1-1DA55A81E7FE}"/>
                                            </p:graphicEl>
                                          </p:spTgt>
                                        </p:tgtEl>
                                        <p:attrNameLst>
                                          <p:attrName>style.visibility</p:attrName>
                                        </p:attrNameLst>
                                      </p:cBhvr>
                                      <p:to>
                                        <p:strVal val="visible"/>
                                      </p:to>
                                    </p:set>
                                    <p:anim calcmode="lin" valueType="num">
                                      <p:cBhvr additive="base">
                                        <p:cTn id="79" dur="1000" fill="hold"/>
                                        <p:tgtEl>
                                          <p:spTgt spid="5">
                                            <p:graphicEl>
                                              <a:dgm id="{90FA13B1-2C65-4E1B-B1A1-1DA55A81E7FE}"/>
                                            </p:graphicEl>
                                          </p:spTgt>
                                        </p:tgtEl>
                                        <p:attrNameLst>
                                          <p:attrName>ppt_x</p:attrName>
                                        </p:attrNameLst>
                                      </p:cBhvr>
                                      <p:tavLst>
                                        <p:tav tm="0">
                                          <p:val>
                                            <p:strVal val="#ppt_x"/>
                                          </p:val>
                                        </p:tav>
                                        <p:tav tm="100000">
                                          <p:val>
                                            <p:strVal val="#ppt_x"/>
                                          </p:val>
                                        </p:tav>
                                      </p:tavLst>
                                    </p:anim>
                                    <p:anim calcmode="lin" valueType="num">
                                      <p:cBhvr additive="base">
                                        <p:cTn id="80" dur="1000" fill="hold"/>
                                        <p:tgtEl>
                                          <p:spTgt spid="5">
                                            <p:graphicEl>
                                              <a:dgm id="{90FA13B1-2C65-4E1B-B1A1-1DA55A81E7FE}"/>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24950" cy="247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2 Título"/>
          <p:cNvSpPr>
            <a:spLocks noGrp="1"/>
          </p:cNvSpPr>
          <p:nvPr>
            <p:ph type="ctrTitle"/>
          </p:nvPr>
        </p:nvSpPr>
        <p:spPr>
          <a:xfrm>
            <a:off x="2123728" y="260648"/>
            <a:ext cx="5616624" cy="769322"/>
          </a:xfrm>
        </p:spPr>
        <p:txBody>
          <a:bodyPr>
            <a:normAutofit fontScale="90000"/>
          </a:bodyPr>
          <a:lstStyle/>
          <a:p>
            <a:r>
              <a:rPr lang="es-CO" b="1" dirty="0" smtClean="0"/>
              <a:t>Análisis de los resultados</a:t>
            </a:r>
            <a:endParaRPr lang="es-CO" b="1" dirty="0"/>
          </a:p>
        </p:txBody>
      </p:sp>
      <p:graphicFrame>
        <p:nvGraphicFramePr>
          <p:cNvPr id="6" name="1 Gráfico"/>
          <p:cNvGraphicFramePr/>
          <p:nvPr>
            <p:extLst>
              <p:ext uri="{D42A27DB-BD31-4B8C-83A1-F6EECF244321}">
                <p14:modId xmlns:p14="http://schemas.microsoft.com/office/powerpoint/2010/main" val="3586756861"/>
              </p:ext>
            </p:extLst>
          </p:nvPr>
        </p:nvGraphicFramePr>
        <p:xfrm>
          <a:off x="1619672" y="2564904"/>
          <a:ext cx="5904656" cy="3384376"/>
        </p:xfrm>
        <a:graphic>
          <a:graphicData uri="http://schemas.openxmlformats.org/drawingml/2006/chart">
            <c:chart xmlns:c="http://schemas.openxmlformats.org/drawingml/2006/chart" xmlns:r="http://schemas.openxmlformats.org/officeDocument/2006/relationships" r:id="rId3"/>
          </a:graphicData>
        </a:graphic>
      </p:graphicFrame>
      <p:sp>
        <p:nvSpPr>
          <p:cNvPr id="2" name="1 CuadroTexto"/>
          <p:cNvSpPr txBox="1"/>
          <p:nvPr/>
        </p:nvSpPr>
        <p:spPr>
          <a:xfrm>
            <a:off x="2771800" y="1966228"/>
            <a:ext cx="3096344" cy="369332"/>
          </a:xfrm>
          <a:prstGeom prst="rect">
            <a:avLst/>
          </a:prstGeom>
          <a:noFill/>
        </p:spPr>
        <p:txBody>
          <a:bodyPr wrap="square" rtlCol="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s-ES" b="1" cap="all" dirty="0" smtClean="0">
                <a:ln>
                  <a:solidFill>
                    <a:schemeClr val="tx1"/>
                  </a:solidFill>
                </a:ln>
                <a:solidFill>
                  <a:srgbClr val="92D05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MUESTRA</a:t>
            </a:r>
            <a:r>
              <a:rPr lang="es-ES" b="1" cap="all" dirty="0" smtClean="0">
                <a:ln/>
                <a:solidFill>
                  <a:srgbClr val="92D05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VS </a:t>
            </a:r>
            <a:r>
              <a:rPr lang="es-ES" b="1" cap="all" dirty="0">
                <a:ln>
                  <a:solidFill>
                    <a:schemeClr val="tx1"/>
                  </a:solidFill>
                </a:ln>
                <a:solidFill>
                  <a:srgbClr val="92D05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TEMAS</a:t>
            </a:r>
            <a:r>
              <a:rPr lang="es-ES" b="1" cap="all" dirty="0" smtClean="0">
                <a:ln/>
                <a:solidFill>
                  <a:srgbClr val="92D05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a:t>
            </a:r>
            <a:endParaRPr lang="es-ES" b="1" cap="all" dirty="0">
              <a:ln/>
              <a:solidFill>
                <a:srgbClr val="92D050"/>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extLst>
      <p:ext uri="{BB962C8B-B14F-4D97-AF65-F5344CB8AC3E}">
        <p14:creationId xmlns:p14="http://schemas.microsoft.com/office/powerpoint/2010/main" val="986099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6">
                                            <p:graphicEl>
                                              <a:chart seriesIdx="-3" categoryIdx="-3" bldStep="gridLegend"/>
                                            </p:graphicEl>
                                          </p:spTgt>
                                        </p:tgtEl>
                                        <p:attrNameLst>
                                          <p:attrName>style.visibility</p:attrName>
                                        </p:attrNameLst>
                                      </p:cBhvr>
                                      <p:to>
                                        <p:strVal val="visible"/>
                                      </p:to>
                                    </p:set>
                                    <p:animEffect transition="in" filter="barn(outVertical)">
                                      <p:cBhvr>
                                        <p:cTn id="7" dur="500"/>
                                        <p:tgtEl>
                                          <p:spTgt spid="6">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6">
                                            <p:graphicEl>
                                              <a:chart seriesIdx="0" categoryIdx="-4" bldStep="series"/>
                                            </p:graphicEl>
                                          </p:spTgt>
                                        </p:tgtEl>
                                        <p:attrNameLst>
                                          <p:attrName>style.visibility</p:attrName>
                                        </p:attrNameLst>
                                      </p:cBhvr>
                                      <p:to>
                                        <p:strVal val="visible"/>
                                      </p:to>
                                    </p:set>
                                    <p:animEffect transition="in" filter="barn(outVertical)">
                                      <p:cBhvr>
                                        <p:cTn id="12" dur="500"/>
                                        <p:tgtEl>
                                          <p:spTgt spid="6">
                                            <p:graphicEl>
                                              <a:chart seriesIdx="0" categoryIdx="-4" bldStep="series"/>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6">
                                            <p:graphicEl>
                                              <a:chart seriesIdx="1" categoryIdx="-4" bldStep="series"/>
                                            </p:graphicEl>
                                          </p:spTgt>
                                        </p:tgtEl>
                                        <p:attrNameLst>
                                          <p:attrName>style.visibility</p:attrName>
                                        </p:attrNameLst>
                                      </p:cBhvr>
                                      <p:to>
                                        <p:strVal val="visible"/>
                                      </p:to>
                                    </p:set>
                                    <p:animEffect transition="in" filter="barn(outVertical)">
                                      <p:cBhvr>
                                        <p:cTn id="17" dur="500"/>
                                        <p:tgtEl>
                                          <p:spTgt spid="6">
                                            <p:graphicEl>
                                              <a:chart seriesIdx="1" categoryIdx="-4" bldStep="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Chart bld="series"/>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24950" cy="247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2 Título"/>
          <p:cNvSpPr>
            <a:spLocks noGrp="1"/>
          </p:cNvSpPr>
          <p:nvPr>
            <p:ph type="ctrTitle"/>
          </p:nvPr>
        </p:nvSpPr>
        <p:spPr>
          <a:xfrm>
            <a:off x="2339752" y="332656"/>
            <a:ext cx="5616624" cy="769322"/>
          </a:xfrm>
        </p:spPr>
        <p:txBody>
          <a:bodyPr>
            <a:normAutofit fontScale="90000"/>
          </a:bodyPr>
          <a:lstStyle/>
          <a:p>
            <a:r>
              <a:rPr lang="es-CO" b="1" dirty="0" smtClean="0"/>
              <a:t>Análisis de los resultados</a:t>
            </a:r>
            <a:endParaRPr lang="es-CO" b="1" dirty="0"/>
          </a:p>
        </p:txBody>
      </p:sp>
      <p:graphicFrame>
        <p:nvGraphicFramePr>
          <p:cNvPr id="6" name="6 Gráfico"/>
          <p:cNvGraphicFramePr>
            <a:graphicFrameLocks/>
          </p:cNvGraphicFramePr>
          <p:nvPr>
            <p:extLst>
              <p:ext uri="{D42A27DB-BD31-4B8C-83A1-F6EECF244321}">
                <p14:modId xmlns:p14="http://schemas.microsoft.com/office/powerpoint/2010/main" val="2973720613"/>
              </p:ext>
            </p:extLst>
          </p:nvPr>
        </p:nvGraphicFramePr>
        <p:xfrm>
          <a:off x="1331640" y="2476500"/>
          <a:ext cx="6696744" cy="37608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34160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graphicEl>
                                              <a:chart seriesIdx="-3" categoryIdx="-3" bldStep="gridLegend"/>
                                            </p:graphicEl>
                                          </p:spTgt>
                                        </p:tgtEl>
                                        <p:attrNameLst>
                                          <p:attrName>style.visibility</p:attrName>
                                        </p:attrNameLst>
                                      </p:cBhvr>
                                      <p:to>
                                        <p:strVal val="visible"/>
                                      </p:to>
                                    </p:set>
                                    <p:animEffect transition="in" filter="fade">
                                      <p:cBhvr>
                                        <p:cTn id="7" dur="500"/>
                                        <p:tgtEl>
                                          <p:spTgt spid="6">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graphicEl>
                                              <a:chart seriesIdx="0" categoryIdx="0" bldStep="ptInSeries"/>
                                            </p:graphicEl>
                                          </p:spTgt>
                                        </p:tgtEl>
                                        <p:attrNameLst>
                                          <p:attrName>style.visibility</p:attrName>
                                        </p:attrNameLst>
                                      </p:cBhvr>
                                      <p:to>
                                        <p:strVal val="visible"/>
                                      </p:to>
                                    </p:set>
                                    <p:animEffect transition="in" filter="fade">
                                      <p:cBhvr>
                                        <p:cTn id="12" dur="500"/>
                                        <p:tgtEl>
                                          <p:spTgt spid="6">
                                            <p:graphicEl>
                                              <a:chart seriesIdx="0" categoryIdx="0" bldStep="ptInSeries"/>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graphicEl>
                                              <a:chart seriesIdx="0" categoryIdx="1" bldStep="ptInSeries"/>
                                            </p:graphicEl>
                                          </p:spTgt>
                                        </p:tgtEl>
                                        <p:attrNameLst>
                                          <p:attrName>style.visibility</p:attrName>
                                        </p:attrNameLst>
                                      </p:cBhvr>
                                      <p:to>
                                        <p:strVal val="visible"/>
                                      </p:to>
                                    </p:set>
                                    <p:animEffect transition="in" filter="fade">
                                      <p:cBhvr>
                                        <p:cTn id="17" dur="500"/>
                                        <p:tgtEl>
                                          <p:spTgt spid="6">
                                            <p:graphicEl>
                                              <a:chart seriesIdx="0" categoryIdx="1" bldStep="ptInSeries"/>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graphicEl>
                                              <a:chart seriesIdx="0" categoryIdx="2" bldStep="ptInSeries"/>
                                            </p:graphicEl>
                                          </p:spTgt>
                                        </p:tgtEl>
                                        <p:attrNameLst>
                                          <p:attrName>style.visibility</p:attrName>
                                        </p:attrNameLst>
                                      </p:cBhvr>
                                      <p:to>
                                        <p:strVal val="visible"/>
                                      </p:to>
                                    </p:set>
                                    <p:animEffect transition="in" filter="fade">
                                      <p:cBhvr>
                                        <p:cTn id="22" dur="500"/>
                                        <p:tgtEl>
                                          <p:spTgt spid="6">
                                            <p:graphicEl>
                                              <a:chart seriesIdx="0" categoryIdx="2" bldStep="ptInSeries"/>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graphicEl>
                                              <a:chart seriesIdx="0" categoryIdx="3" bldStep="ptInSeries"/>
                                            </p:graphicEl>
                                          </p:spTgt>
                                        </p:tgtEl>
                                        <p:attrNameLst>
                                          <p:attrName>style.visibility</p:attrName>
                                        </p:attrNameLst>
                                      </p:cBhvr>
                                      <p:to>
                                        <p:strVal val="visible"/>
                                      </p:to>
                                    </p:set>
                                    <p:animEffect transition="in" filter="fade">
                                      <p:cBhvr>
                                        <p:cTn id="27" dur="500"/>
                                        <p:tgtEl>
                                          <p:spTgt spid="6">
                                            <p:graphicEl>
                                              <a:chart seriesIdx="0" categoryIdx="3" bldStep="ptInSeries"/>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graphicEl>
                                              <a:chart seriesIdx="0" categoryIdx="4" bldStep="ptInSeries"/>
                                            </p:graphicEl>
                                          </p:spTgt>
                                        </p:tgtEl>
                                        <p:attrNameLst>
                                          <p:attrName>style.visibility</p:attrName>
                                        </p:attrNameLst>
                                      </p:cBhvr>
                                      <p:to>
                                        <p:strVal val="visible"/>
                                      </p:to>
                                    </p:set>
                                    <p:animEffect transition="in" filter="fade">
                                      <p:cBhvr>
                                        <p:cTn id="32" dur="500"/>
                                        <p:tgtEl>
                                          <p:spTgt spid="6">
                                            <p:graphicEl>
                                              <a:chart seriesIdx="0" categoryIdx="4" bldStep="ptInSeries"/>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graphicEl>
                                              <a:chart seriesIdx="0" categoryIdx="5" bldStep="ptInSeries"/>
                                            </p:graphicEl>
                                          </p:spTgt>
                                        </p:tgtEl>
                                        <p:attrNameLst>
                                          <p:attrName>style.visibility</p:attrName>
                                        </p:attrNameLst>
                                      </p:cBhvr>
                                      <p:to>
                                        <p:strVal val="visible"/>
                                      </p:to>
                                    </p:set>
                                    <p:animEffect transition="in" filter="fade">
                                      <p:cBhvr>
                                        <p:cTn id="37" dur="500"/>
                                        <p:tgtEl>
                                          <p:spTgt spid="6">
                                            <p:graphicEl>
                                              <a:chart seriesIdx="0" categoryIdx="5" bldStep="ptInSeries"/>
                                            </p:graphic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6">
                                            <p:graphicEl>
                                              <a:chart seriesIdx="0" categoryIdx="6" bldStep="ptInSeries"/>
                                            </p:graphicEl>
                                          </p:spTgt>
                                        </p:tgtEl>
                                        <p:attrNameLst>
                                          <p:attrName>style.visibility</p:attrName>
                                        </p:attrNameLst>
                                      </p:cBhvr>
                                      <p:to>
                                        <p:strVal val="visible"/>
                                      </p:to>
                                    </p:set>
                                    <p:animEffect transition="in" filter="fade">
                                      <p:cBhvr>
                                        <p:cTn id="42" dur="500"/>
                                        <p:tgtEl>
                                          <p:spTgt spid="6">
                                            <p:graphicEl>
                                              <a:chart seriesIdx="0" categoryIdx="6" bldStep="ptIn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Chart bld="seriesEl"/>
        </p:bldSub>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050" y="-28550"/>
            <a:ext cx="9124950" cy="247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 name="2 Gráfico"/>
          <p:cNvGraphicFramePr/>
          <p:nvPr>
            <p:extLst>
              <p:ext uri="{D42A27DB-BD31-4B8C-83A1-F6EECF244321}">
                <p14:modId xmlns:p14="http://schemas.microsoft.com/office/powerpoint/2010/main" val="2042399284"/>
              </p:ext>
            </p:extLst>
          </p:nvPr>
        </p:nvGraphicFramePr>
        <p:xfrm>
          <a:off x="1619672" y="1988840"/>
          <a:ext cx="6334125" cy="4264150"/>
        </p:xfrm>
        <a:graphic>
          <a:graphicData uri="http://schemas.openxmlformats.org/drawingml/2006/chart">
            <c:chart xmlns:c="http://schemas.openxmlformats.org/drawingml/2006/chart" xmlns:r="http://schemas.openxmlformats.org/officeDocument/2006/relationships" r:id="rId3"/>
          </a:graphicData>
        </a:graphic>
      </p:graphicFrame>
      <p:sp>
        <p:nvSpPr>
          <p:cNvPr id="4" name="2 Título"/>
          <p:cNvSpPr txBox="1">
            <a:spLocks/>
          </p:cNvSpPr>
          <p:nvPr/>
        </p:nvSpPr>
        <p:spPr>
          <a:xfrm>
            <a:off x="2339752" y="260648"/>
            <a:ext cx="5616624" cy="769322"/>
          </a:xfrm>
          <a:prstGeom prst="rect">
            <a:avLst/>
          </a:prstGeom>
        </p:spPr>
        <p:txBody>
          <a:bodyP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CO" b="1" dirty="0" smtClean="0"/>
              <a:t>Análisis de los resultados</a:t>
            </a:r>
            <a:endParaRPr lang="es-CO"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graphicEl>
                                              <a:chart seriesIdx="-3" categoryIdx="-3" bldStep="gridLegend"/>
                                            </p:graphicEl>
                                          </p:spTgt>
                                        </p:tgtEl>
                                        <p:attrNameLst>
                                          <p:attrName>style.visibility</p:attrName>
                                        </p:attrNameLst>
                                      </p:cBhvr>
                                      <p:to>
                                        <p:strVal val="visible"/>
                                      </p:to>
                                    </p:set>
                                    <p:animEffect transition="in" filter="wipe(down)">
                                      <p:cBhvr>
                                        <p:cTn id="7" dur="500"/>
                                        <p:tgtEl>
                                          <p:spTgt spid="2">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graphicEl>
                                              <a:chart seriesIdx="0" categoryIdx="-4" bldStep="series"/>
                                            </p:graphicEl>
                                          </p:spTgt>
                                        </p:tgtEl>
                                        <p:attrNameLst>
                                          <p:attrName>style.visibility</p:attrName>
                                        </p:attrNameLst>
                                      </p:cBhvr>
                                      <p:to>
                                        <p:strVal val="visible"/>
                                      </p:to>
                                    </p:set>
                                    <p:animEffect transition="in" filter="wipe(down)">
                                      <p:cBhvr>
                                        <p:cTn id="12" dur="500"/>
                                        <p:tgtEl>
                                          <p:spTgt spid="2">
                                            <p:graphicEl>
                                              <a:chart seriesIdx="0" categoryIdx="-4" bldStep="series"/>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graphicEl>
                                              <a:chart seriesIdx="1" categoryIdx="-4" bldStep="series"/>
                                            </p:graphicEl>
                                          </p:spTgt>
                                        </p:tgtEl>
                                        <p:attrNameLst>
                                          <p:attrName>style.visibility</p:attrName>
                                        </p:attrNameLst>
                                      </p:cBhvr>
                                      <p:to>
                                        <p:strVal val="visible"/>
                                      </p:to>
                                    </p:set>
                                    <p:animEffect transition="in" filter="wipe(down)">
                                      <p:cBhvr>
                                        <p:cTn id="17" dur="500"/>
                                        <p:tgtEl>
                                          <p:spTgt spid="2">
                                            <p:graphicEl>
                                              <a:chart seriesIdx="1" categoryIdx="-4" bldStep="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Chart bld="series"/>
        </p:bldSub>
      </p:bldGraphic>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278</TotalTime>
  <Words>448</Words>
  <Application>Microsoft Office PowerPoint</Application>
  <PresentationFormat>Presentación en pantalla (4:3)</PresentationFormat>
  <Paragraphs>50</Paragraphs>
  <Slides>16</Slides>
  <Notes>0</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Tema de Office</vt:lpstr>
      <vt:lpstr>Expositores</vt:lpstr>
      <vt:lpstr>Análisis de los contenidos y las metodologías de los cursos de costos en los planes de estudio de los programas de Contaduría Pública en las Universidades de Medellín</vt:lpstr>
      <vt:lpstr>Presentación de PowerPoint</vt:lpstr>
      <vt:lpstr>Metodología aplicada</vt:lpstr>
      <vt:lpstr>Muestra</vt:lpstr>
      <vt:lpstr>Aspectos relevantes a evaluar</vt:lpstr>
      <vt:lpstr>Análisis de los resultados</vt:lpstr>
      <vt:lpstr>Análisis de los resultados</vt:lpstr>
      <vt:lpstr>Presentación de PowerPoint</vt:lpstr>
      <vt:lpstr>Presentación de PowerPoint</vt:lpstr>
      <vt:lpstr>Presentación de PowerPoint</vt:lpstr>
      <vt:lpstr>Presentación de PowerPoint</vt:lpstr>
      <vt:lpstr>Presentación de PowerPoint</vt:lpstr>
      <vt:lpstr>Conclusiones</vt:lpstr>
      <vt:lpstr>Conclusiones</vt:lpstr>
      <vt:lpstr>Conclusiones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Análisis de los contenidos y las metodologías de los cursos de costos en los planes de estudio de los programas de Contaduría Pública en las Universidades de Medellín</dc:title>
  <dc:creator>diana</dc:creator>
  <cp:lastModifiedBy>Medios</cp:lastModifiedBy>
  <cp:revision>15</cp:revision>
  <dcterms:created xsi:type="dcterms:W3CDTF">2014-11-03T01:48:01Z</dcterms:created>
  <dcterms:modified xsi:type="dcterms:W3CDTF">2014-11-05T12:39:41Z</dcterms:modified>
</cp:coreProperties>
</file>