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D3383D-9799-43DA-913F-A928562DB5CD}" type="datetimeFigureOut">
              <a:rPr lang="es-CO" smtClean="0"/>
              <a:t>27/10/2014</a:t>
            </a:fld>
            <a:endParaRPr lang="es-CO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C50110A-B344-4F3B-ACCC-71C0F3A82DC4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>
            <a:noAutofit/>
          </a:bodyPr>
          <a:lstStyle/>
          <a:p>
            <a:r>
              <a:rPr lang="es-CO" sz="3200" dirty="0" smtClean="0"/>
              <a:t>PLANEACION TRIBUTARIA DEL IMPUESTO DE RENTA EN EL SECTOR MINERO</a:t>
            </a:r>
            <a:endParaRPr lang="es-CO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/>
              <a:t>Paula Andrea Arango Arenas</a:t>
            </a:r>
          </a:p>
          <a:p>
            <a:r>
              <a:rPr lang="es-CO" dirty="0" smtClean="0"/>
              <a:t>Alejandra Rendón Marín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842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es-CO" dirty="0" smtClean="0"/>
              <a:t>Marco Teórico</a:t>
            </a:r>
            <a:endParaRPr lang="es-CO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1331640" y="2708920"/>
            <a:ext cx="6400800" cy="17526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s-CO" sz="3600" dirty="0" smtClean="0"/>
              <a:t>Impuesto de renta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CO" sz="3600" dirty="0" smtClean="0"/>
              <a:t>Minería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CO" sz="3600" dirty="0" smtClean="0"/>
              <a:t>Planeación</a:t>
            </a:r>
          </a:p>
        </p:txBody>
      </p:sp>
    </p:spTree>
    <p:extLst>
      <p:ext uri="{BB962C8B-B14F-4D97-AF65-F5344CB8AC3E}">
        <p14:creationId xmlns:p14="http://schemas.microsoft.com/office/powerpoint/2010/main" val="333364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es-CO" dirty="0" smtClean="0"/>
              <a:t>Objetivos y Justificación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4192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611560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Metodología y análisis de resultados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6107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143000"/>
          </a:xfrm>
        </p:spPr>
        <p:txBody>
          <a:bodyPr/>
          <a:lstStyle/>
          <a:p>
            <a:r>
              <a:rPr lang="es-CO" dirty="0" smtClean="0"/>
              <a:t>Conclusiones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5541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s-CO" sz="7200" dirty="0" smtClean="0"/>
              <a:t>Gracias</a:t>
            </a:r>
            <a:endParaRPr lang="es-CO" sz="7200" dirty="0"/>
          </a:p>
        </p:txBody>
      </p:sp>
    </p:spTree>
    <p:extLst>
      <p:ext uri="{BB962C8B-B14F-4D97-AF65-F5344CB8AC3E}">
        <p14:creationId xmlns:p14="http://schemas.microsoft.com/office/powerpoint/2010/main" val="243477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</TotalTime>
  <Words>34</Words>
  <Application>Microsoft Office PowerPoint</Application>
  <PresentationFormat>Presentación en pantalla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Aspecto</vt:lpstr>
      <vt:lpstr>PLANEACION TRIBUTARIA DEL IMPUESTO DE RENTA EN EL SECTOR MINERO</vt:lpstr>
      <vt:lpstr>Marco Teórico</vt:lpstr>
      <vt:lpstr>Objetivos y Justificación </vt:lpstr>
      <vt:lpstr>Metodología y análisis de resultados</vt:lpstr>
      <vt:lpstr>Conclusiones</vt:lpstr>
      <vt:lpstr>Gracias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4</cp:revision>
  <dcterms:created xsi:type="dcterms:W3CDTF">2014-10-28T02:35:39Z</dcterms:created>
  <dcterms:modified xsi:type="dcterms:W3CDTF">2014-10-28T03:10:11Z</dcterms:modified>
</cp:coreProperties>
</file>